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0706100" cy="7569200"/>
  <p:notesSz cx="10706100" cy="75692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957" y="2346452"/>
            <a:ext cx="9100185" cy="15895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5915" y="4238752"/>
            <a:ext cx="7494270" cy="1892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5305" y="1740916"/>
            <a:ext cx="4657153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13641" y="1740916"/>
            <a:ext cx="4657153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72158" y="7134859"/>
            <a:ext cx="9258300" cy="60960"/>
          </a:xfrm>
          <a:custGeom>
            <a:avLst/>
            <a:gdLst/>
            <a:ahLst/>
            <a:cxnLst/>
            <a:rect l="l" t="t" r="r" b="b"/>
            <a:pathLst>
              <a:path w="9258300" h="60959">
                <a:moveTo>
                  <a:pt x="9231859" y="60960"/>
                </a:moveTo>
                <a:lnTo>
                  <a:pt x="26438" y="60960"/>
                </a:lnTo>
                <a:lnTo>
                  <a:pt x="22550" y="60182"/>
                </a:lnTo>
                <a:lnTo>
                  <a:pt x="0" y="34518"/>
                </a:lnTo>
                <a:lnTo>
                  <a:pt x="0" y="26441"/>
                </a:lnTo>
                <a:lnTo>
                  <a:pt x="26438" y="0"/>
                </a:lnTo>
                <a:lnTo>
                  <a:pt x="9231859" y="0"/>
                </a:lnTo>
                <a:lnTo>
                  <a:pt x="9258300" y="26441"/>
                </a:lnTo>
                <a:lnTo>
                  <a:pt x="9258300" y="34518"/>
                </a:lnTo>
                <a:lnTo>
                  <a:pt x="9231859" y="60960"/>
                </a:lnTo>
                <a:close/>
              </a:path>
            </a:pathLst>
          </a:custGeom>
          <a:solidFill>
            <a:srgbClr val="DF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1156969" y="1416048"/>
            <a:ext cx="906780" cy="830580"/>
          </a:xfrm>
          <a:custGeom>
            <a:avLst/>
            <a:gdLst/>
            <a:ahLst/>
            <a:cxnLst/>
            <a:rect l="l" t="t" r="r" b="b"/>
            <a:pathLst>
              <a:path w="906780" h="830580">
                <a:moveTo>
                  <a:pt x="0" y="819150"/>
                </a:moveTo>
                <a:lnTo>
                  <a:pt x="0" y="11430"/>
                </a:lnTo>
                <a:lnTo>
                  <a:pt x="0" y="8273"/>
                </a:lnTo>
                <a:lnTo>
                  <a:pt x="1115" y="5579"/>
                </a:lnTo>
                <a:lnTo>
                  <a:pt x="3347" y="3347"/>
                </a:lnTo>
                <a:lnTo>
                  <a:pt x="5579" y="1115"/>
                </a:lnTo>
                <a:lnTo>
                  <a:pt x="8273" y="0"/>
                </a:lnTo>
                <a:lnTo>
                  <a:pt x="11430" y="0"/>
                </a:lnTo>
                <a:lnTo>
                  <a:pt x="895350" y="0"/>
                </a:lnTo>
                <a:lnTo>
                  <a:pt x="898504" y="0"/>
                </a:lnTo>
                <a:lnTo>
                  <a:pt x="901202" y="1115"/>
                </a:lnTo>
                <a:lnTo>
                  <a:pt x="903434" y="3347"/>
                </a:lnTo>
                <a:lnTo>
                  <a:pt x="905667" y="5579"/>
                </a:lnTo>
                <a:lnTo>
                  <a:pt x="906780" y="8273"/>
                </a:lnTo>
                <a:lnTo>
                  <a:pt x="906780" y="11430"/>
                </a:lnTo>
                <a:lnTo>
                  <a:pt x="906780" y="819150"/>
                </a:lnTo>
                <a:lnTo>
                  <a:pt x="906780" y="822304"/>
                </a:lnTo>
                <a:lnTo>
                  <a:pt x="905667" y="825002"/>
                </a:lnTo>
                <a:lnTo>
                  <a:pt x="903434" y="827234"/>
                </a:lnTo>
                <a:lnTo>
                  <a:pt x="901202" y="829467"/>
                </a:lnTo>
                <a:lnTo>
                  <a:pt x="898504" y="830580"/>
                </a:lnTo>
                <a:lnTo>
                  <a:pt x="895350" y="830580"/>
                </a:lnTo>
                <a:lnTo>
                  <a:pt x="11430" y="830580"/>
                </a:lnTo>
                <a:lnTo>
                  <a:pt x="8273" y="830580"/>
                </a:lnTo>
                <a:lnTo>
                  <a:pt x="5579" y="829467"/>
                </a:lnTo>
                <a:lnTo>
                  <a:pt x="3347" y="827234"/>
                </a:lnTo>
                <a:lnTo>
                  <a:pt x="1115" y="825002"/>
                </a:lnTo>
                <a:lnTo>
                  <a:pt x="0" y="822304"/>
                </a:lnTo>
                <a:lnTo>
                  <a:pt x="0" y="819150"/>
                </a:lnTo>
                <a:close/>
              </a:path>
            </a:pathLst>
          </a:custGeom>
          <a:ln w="7620">
            <a:solidFill>
              <a:srgbClr val="E4E4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305" y="302768"/>
            <a:ext cx="9635490" cy="12110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305" y="1740916"/>
            <a:ext cx="9635490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40074" y="7039356"/>
            <a:ext cx="3425952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5305" y="7039356"/>
            <a:ext cx="2462403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708392" y="7039356"/>
            <a:ext cx="2462403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hyperlink" Target="https://app.craft.io/product/2305843009652113035/items" TargetMode="External"/><Relationship Id="rId9" Type="http://schemas.openxmlformats.org/officeDocument/2006/relationships/image" Target="../media/image7.png"/><Relationship Id="rId10" Type="http://schemas.openxmlformats.org/officeDocument/2006/relationships/image" Target="../media/image8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24278" y="1474062"/>
            <a:ext cx="759460" cy="27749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960"/>
              </a:lnSpc>
              <a:spcBef>
                <a:spcPts val="185"/>
              </a:spcBef>
            </a:pPr>
            <a:r>
              <a:rPr dirty="0" sz="850" spc="60">
                <a:solidFill>
                  <a:srgbClr val="202020"/>
                </a:solidFill>
                <a:latin typeface="Trebuchet MS"/>
                <a:cs typeface="Trebuchet MS"/>
              </a:rPr>
              <a:t>Choose </a:t>
            </a:r>
            <a:r>
              <a:rPr dirty="0" sz="850" spc="25">
                <a:solidFill>
                  <a:srgbClr val="202020"/>
                </a:solidFill>
                <a:latin typeface="Trebuchet MS"/>
                <a:cs typeface="Trebuchet MS"/>
              </a:rPr>
              <a:t>a  </a:t>
            </a:r>
            <a:r>
              <a:rPr dirty="0" sz="850" spc="20">
                <a:solidFill>
                  <a:srgbClr val="202020"/>
                </a:solidFill>
                <a:latin typeface="Trebuchet MS"/>
                <a:cs typeface="Trebuchet MS"/>
              </a:rPr>
              <a:t>recording</a:t>
            </a:r>
            <a:r>
              <a:rPr dirty="0" sz="850" spc="-11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850" spc="15">
                <a:solidFill>
                  <a:srgbClr val="202020"/>
                </a:solidFill>
                <a:latin typeface="Trebuchet MS"/>
                <a:cs typeface="Trebuchet MS"/>
              </a:rPr>
              <a:t>area</a:t>
            </a:r>
            <a:endParaRPr sz="85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24278" y="2051597"/>
            <a:ext cx="348615" cy="1212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600" spc="45">
                <a:solidFill>
                  <a:srgbClr val="A2A4BE"/>
                </a:solidFill>
                <a:latin typeface="Arial"/>
                <a:cs typeface="Arial"/>
              </a:rPr>
              <a:t>2</a:t>
            </a:r>
            <a:r>
              <a:rPr dirty="0" sz="600" spc="-50">
                <a:solidFill>
                  <a:srgbClr val="A2A4BE"/>
                </a:solidFill>
                <a:latin typeface="Arial"/>
                <a:cs typeface="Arial"/>
              </a:rPr>
              <a:t> </a:t>
            </a:r>
            <a:r>
              <a:rPr dirty="0" sz="600" spc="15">
                <a:solidFill>
                  <a:srgbClr val="A2A4BE"/>
                </a:solidFill>
                <a:latin typeface="Arial"/>
                <a:cs typeface="Arial"/>
              </a:rPr>
              <a:t>Stories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08528" y="1416048"/>
            <a:ext cx="906780" cy="830580"/>
          </a:xfrm>
          <a:custGeom>
            <a:avLst/>
            <a:gdLst/>
            <a:ahLst/>
            <a:cxnLst/>
            <a:rect l="l" t="t" r="r" b="b"/>
            <a:pathLst>
              <a:path w="906780" h="830580">
                <a:moveTo>
                  <a:pt x="0" y="819150"/>
                </a:moveTo>
                <a:lnTo>
                  <a:pt x="0" y="11430"/>
                </a:lnTo>
                <a:lnTo>
                  <a:pt x="0" y="8273"/>
                </a:lnTo>
                <a:lnTo>
                  <a:pt x="1112" y="5579"/>
                </a:lnTo>
                <a:lnTo>
                  <a:pt x="3345" y="3347"/>
                </a:lnTo>
                <a:lnTo>
                  <a:pt x="5577" y="1115"/>
                </a:lnTo>
                <a:lnTo>
                  <a:pt x="8275" y="0"/>
                </a:lnTo>
                <a:lnTo>
                  <a:pt x="11430" y="0"/>
                </a:lnTo>
                <a:lnTo>
                  <a:pt x="895350" y="0"/>
                </a:lnTo>
                <a:lnTo>
                  <a:pt x="898504" y="0"/>
                </a:lnTo>
                <a:lnTo>
                  <a:pt x="901202" y="1115"/>
                </a:lnTo>
                <a:lnTo>
                  <a:pt x="903434" y="3347"/>
                </a:lnTo>
                <a:lnTo>
                  <a:pt x="905667" y="5579"/>
                </a:lnTo>
                <a:lnTo>
                  <a:pt x="906780" y="8273"/>
                </a:lnTo>
                <a:lnTo>
                  <a:pt x="906780" y="11430"/>
                </a:lnTo>
                <a:lnTo>
                  <a:pt x="906780" y="819150"/>
                </a:lnTo>
                <a:lnTo>
                  <a:pt x="906780" y="822304"/>
                </a:lnTo>
                <a:lnTo>
                  <a:pt x="905667" y="825002"/>
                </a:lnTo>
                <a:lnTo>
                  <a:pt x="903434" y="827234"/>
                </a:lnTo>
                <a:lnTo>
                  <a:pt x="901202" y="829467"/>
                </a:lnTo>
                <a:lnTo>
                  <a:pt x="898504" y="830580"/>
                </a:lnTo>
                <a:lnTo>
                  <a:pt x="895350" y="830580"/>
                </a:lnTo>
                <a:lnTo>
                  <a:pt x="11430" y="830580"/>
                </a:lnTo>
                <a:lnTo>
                  <a:pt x="8275" y="830580"/>
                </a:lnTo>
                <a:lnTo>
                  <a:pt x="5577" y="829467"/>
                </a:lnTo>
                <a:lnTo>
                  <a:pt x="3345" y="827234"/>
                </a:lnTo>
                <a:lnTo>
                  <a:pt x="1112" y="825002"/>
                </a:lnTo>
                <a:lnTo>
                  <a:pt x="0" y="822304"/>
                </a:lnTo>
                <a:lnTo>
                  <a:pt x="0" y="819150"/>
                </a:lnTo>
                <a:close/>
              </a:path>
            </a:pathLst>
          </a:custGeom>
          <a:ln w="7620">
            <a:solidFill>
              <a:srgbClr val="E4E4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2275838" y="1474062"/>
            <a:ext cx="766445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30">
                <a:solidFill>
                  <a:srgbClr val="202020"/>
                </a:solidFill>
                <a:latin typeface="Trebuchet MS"/>
                <a:cs typeface="Trebuchet MS"/>
              </a:rPr>
              <a:t>Stop</a:t>
            </a:r>
            <a:r>
              <a:rPr dirty="0" sz="850" spc="-85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850" spc="20">
                <a:solidFill>
                  <a:srgbClr val="202020"/>
                </a:solidFill>
                <a:latin typeface="Trebuchet MS"/>
                <a:cs typeface="Trebuchet MS"/>
              </a:rPr>
              <a:t>recording</a:t>
            </a:r>
            <a:endParaRPr sz="85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75838" y="2051597"/>
            <a:ext cx="264795" cy="1212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600" spc="-110">
                <a:solidFill>
                  <a:srgbClr val="A2A4BE"/>
                </a:solidFill>
                <a:latin typeface="Arial"/>
                <a:cs typeface="Arial"/>
              </a:rPr>
              <a:t>1</a:t>
            </a:r>
            <a:r>
              <a:rPr dirty="0" sz="600" spc="-55">
                <a:solidFill>
                  <a:srgbClr val="A2A4BE"/>
                </a:solidFill>
                <a:latin typeface="Arial"/>
                <a:cs typeface="Arial"/>
              </a:rPr>
              <a:t> </a:t>
            </a:r>
            <a:r>
              <a:rPr dirty="0" sz="600" spc="15">
                <a:solidFill>
                  <a:srgbClr val="A2A4BE"/>
                </a:solidFill>
                <a:latin typeface="Arial"/>
                <a:cs typeface="Arial"/>
              </a:rPr>
              <a:t>Story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60088" y="1416048"/>
            <a:ext cx="906780" cy="830580"/>
          </a:xfrm>
          <a:custGeom>
            <a:avLst/>
            <a:gdLst/>
            <a:ahLst/>
            <a:cxnLst/>
            <a:rect l="l" t="t" r="r" b="b"/>
            <a:pathLst>
              <a:path w="906779" h="830580">
                <a:moveTo>
                  <a:pt x="0" y="819150"/>
                </a:moveTo>
                <a:lnTo>
                  <a:pt x="0" y="11430"/>
                </a:lnTo>
                <a:lnTo>
                  <a:pt x="0" y="8273"/>
                </a:lnTo>
                <a:lnTo>
                  <a:pt x="1112" y="5579"/>
                </a:lnTo>
                <a:lnTo>
                  <a:pt x="3345" y="3347"/>
                </a:lnTo>
                <a:lnTo>
                  <a:pt x="5577" y="1115"/>
                </a:lnTo>
                <a:lnTo>
                  <a:pt x="8275" y="0"/>
                </a:lnTo>
                <a:lnTo>
                  <a:pt x="11430" y="0"/>
                </a:lnTo>
                <a:lnTo>
                  <a:pt x="895350" y="0"/>
                </a:lnTo>
                <a:lnTo>
                  <a:pt x="898504" y="0"/>
                </a:lnTo>
                <a:lnTo>
                  <a:pt x="901202" y="1115"/>
                </a:lnTo>
                <a:lnTo>
                  <a:pt x="903434" y="3347"/>
                </a:lnTo>
                <a:lnTo>
                  <a:pt x="905667" y="5579"/>
                </a:lnTo>
                <a:lnTo>
                  <a:pt x="906780" y="8273"/>
                </a:lnTo>
                <a:lnTo>
                  <a:pt x="906780" y="11430"/>
                </a:lnTo>
                <a:lnTo>
                  <a:pt x="906780" y="819150"/>
                </a:lnTo>
                <a:lnTo>
                  <a:pt x="906780" y="822304"/>
                </a:lnTo>
                <a:lnTo>
                  <a:pt x="905667" y="825002"/>
                </a:lnTo>
                <a:lnTo>
                  <a:pt x="903434" y="827234"/>
                </a:lnTo>
                <a:lnTo>
                  <a:pt x="901202" y="829467"/>
                </a:lnTo>
                <a:lnTo>
                  <a:pt x="898504" y="830580"/>
                </a:lnTo>
                <a:lnTo>
                  <a:pt x="895350" y="830580"/>
                </a:lnTo>
                <a:lnTo>
                  <a:pt x="11430" y="830580"/>
                </a:lnTo>
                <a:lnTo>
                  <a:pt x="8275" y="830580"/>
                </a:lnTo>
                <a:lnTo>
                  <a:pt x="5577" y="829467"/>
                </a:lnTo>
                <a:lnTo>
                  <a:pt x="3345" y="827234"/>
                </a:lnTo>
                <a:lnTo>
                  <a:pt x="1112" y="825002"/>
                </a:lnTo>
                <a:lnTo>
                  <a:pt x="0" y="822304"/>
                </a:lnTo>
                <a:lnTo>
                  <a:pt x="0" y="819150"/>
                </a:lnTo>
                <a:close/>
              </a:path>
            </a:pathLst>
          </a:custGeom>
          <a:ln w="7620">
            <a:solidFill>
              <a:srgbClr val="E4E4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327398" y="1474062"/>
            <a:ext cx="714375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35">
                <a:solidFill>
                  <a:srgbClr val="202020"/>
                </a:solidFill>
                <a:latin typeface="Trebuchet MS"/>
                <a:cs typeface="Trebuchet MS"/>
              </a:rPr>
              <a:t>Share </a:t>
            </a:r>
            <a:r>
              <a:rPr dirty="0" sz="850" spc="25">
                <a:solidFill>
                  <a:srgbClr val="202020"/>
                </a:solidFill>
                <a:latin typeface="Trebuchet MS"/>
                <a:cs typeface="Trebuchet MS"/>
              </a:rPr>
              <a:t>a</a:t>
            </a:r>
            <a:r>
              <a:rPr dirty="0" sz="850" spc="-15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850" spc="25">
                <a:solidFill>
                  <a:srgbClr val="202020"/>
                </a:solidFill>
                <a:latin typeface="Trebuchet MS"/>
                <a:cs typeface="Trebuchet MS"/>
              </a:rPr>
              <a:t>video</a:t>
            </a:r>
            <a:endParaRPr sz="8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27398" y="2051597"/>
            <a:ext cx="346710" cy="1212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600" spc="30">
                <a:solidFill>
                  <a:srgbClr val="A2A4BE"/>
                </a:solidFill>
                <a:latin typeface="Arial"/>
                <a:cs typeface="Arial"/>
              </a:rPr>
              <a:t>3</a:t>
            </a:r>
            <a:r>
              <a:rPr dirty="0" sz="600" spc="-50">
                <a:solidFill>
                  <a:srgbClr val="A2A4BE"/>
                </a:solidFill>
                <a:latin typeface="Arial"/>
                <a:cs typeface="Arial"/>
              </a:rPr>
              <a:t> </a:t>
            </a:r>
            <a:r>
              <a:rPr dirty="0" sz="600" spc="15">
                <a:solidFill>
                  <a:srgbClr val="A2A4BE"/>
                </a:solidFill>
                <a:latin typeface="Arial"/>
                <a:cs typeface="Arial"/>
              </a:rPr>
              <a:t>Stories</a:t>
            </a:r>
            <a:endParaRPr sz="6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311649" y="1416048"/>
            <a:ext cx="906780" cy="830580"/>
          </a:xfrm>
          <a:custGeom>
            <a:avLst/>
            <a:gdLst/>
            <a:ahLst/>
            <a:cxnLst/>
            <a:rect l="l" t="t" r="r" b="b"/>
            <a:pathLst>
              <a:path w="906779" h="830580">
                <a:moveTo>
                  <a:pt x="0" y="819150"/>
                </a:moveTo>
                <a:lnTo>
                  <a:pt x="0" y="11430"/>
                </a:lnTo>
                <a:lnTo>
                  <a:pt x="0" y="8273"/>
                </a:lnTo>
                <a:lnTo>
                  <a:pt x="1112" y="5579"/>
                </a:lnTo>
                <a:lnTo>
                  <a:pt x="3345" y="3347"/>
                </a:lnTo>
                <a:lnTo>
                  <a:pt x="5577" y="1115"/>
                </a:lnTo>
                <a:lnTo>
                  <a:pt x="8275" y="0"/>
                </a:lnTo>
                <a:lnTo>
                  <a:pt x="11430" y="0"/>
                </a:lnTo>
                <a:lnTo>
                  <a:pt x="895350" y="0"/>
                </a:lnTo>
                <a:lnTo>
                  <a:pt x="898504" y="0"/>
                </a:lnTo>
                <a:lnTo>
                  <a:pt x="901202" y="1115"/>
                </a:lnTo>
                <a:lnTo>
                  <a:pt x="903434" y="3347"/>
                </a:lnTo>
                <a:lnTo>
                  <a:pt x="905667" y="5579"/>
                </a:lnTo>
                <a:lnTo>
                  <a:pt x="906780" y="8273"/>
                </a:lnTo>
                <a:lnTo>
                  <a:pt x="906780" y="11430"/>
                </a:lnTo>
                <a:lnTo>
                  <a:pt x="906780" y="819150"/>
                </a:lnTo>
                <a:lnTo>
                  <a:pt x="906780" y="822304"/>
                </a:lnTo>
                <a:lnTo>
                  <a:pt x="905667" y="825002"/>
                </a:lnTo>
                <a:lnTo>
                  <a:pt x="903434" y="827234"/>
                </a:lnTo>
                <a:lnTo>
                  <a:pt x="901202" y="829467"/>
                </a:lnTo>
                <a:lnTo>
                  <a:pt x="898504" y="830580"/>
                </a:lnTo>
                <a:lnTo>
                  <a:pt x="895350" y="830580"/>
                </a:lnTo>
                <a:lnTo>
                  <a:pt x="11430" y="830580"/>
                </a:lnTo>
                <a:lnTo>
                  <a:pt x="8275" y="830580"/>
                </a:lnTo>
                <a:lnTo>
                  <a:pt x="5577" y="829467"/>
                </a:lnTo>
                <a:lnTo>
                  <a:pt x="3345" y="827234"/>
                </a:lnTo>
                <a:lnTo>
                  <a:pt x="1112" y="825002"/>
                </a:lnTo>
                <a:lnTo>
                  <a:pt x="0" y="822304"/>
                </a:lnTo>
                <a:lnTo>
                  <a:pt x="0" y="819150"/>
                </a:lnTo>
                <a:close/>
              </a:path>
            </a:pathLst>
          </a:custGeom>
          <a:ln w="7620">
            <a:solidFill>
              <a:srgbClr val="E4E4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378959" y="1474062"/>
            <a:ext cx="765175" cy="27749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960"/>
              </a:lnSpc>
              <a:spcBef>
                <a:spcPts val="185"/>
              </a:spcBef>
            </a:pPr>
            <a:r>
              <a:rPr dirty="0" sz="850" spc="10">
                <a:solidFill>
                  <a:srgbClr val="202020"/>
                </a:solidFill>
                <a:latin typeface="Trebuchet MS"/>
                <a:cs typeface="Trebuchet MS"/>
              </a:rPr>
              <a:t>Click </a:t>
            </a:r>
            <a:r>
              <a:rPr dirty="0" sz="850" spc="45">
                <a:solidFill>
                  <a:srgbClr val="202020"/>
                </a:solidFill>
                <a:latin typeface="Trebuchet MS"/>
                <a:cs typeface="Trebuchet MS"/>
              </a:rPr>
              <a:t>on</a:t>
            </a:r>
            <a:r>
              <a:rPr dirty="0" sz="850" spc="-125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850" spc="15">
                <a:solidFill>
                  <a:srgbClr val="202020"/>
                </a:solidFill>
                <a:latin typeface="Trebuchet MS"/>
                <a:cs typeface="Trebuchet MS"/>
              </a:rPr>
              <a:t>plugin  record</a:t>
            </a:r>
            <a:r>
              <a:rPr dirty="0" sz="850" spc="-5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850">
                <a:solidFill>
                  <a:srgbClr val="202020"/>
                </a:solidFill>
                <a:latin typeface="Trebuchet MS"/>
                <a:cs typeface="Trebuchet MS"/>
              </a:rPr>
              <a:t>button</a:t>
            </a:r>
            <a:endParaRPr sz="85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78959" y="2051597"/>
            <a:ext cx="264795" cy="1212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600" spc="-110">
                <a:solidFill>
                  <a:srgbClr val="A2A4BE"/>
                </a:solidFill>
                <a:latin typeface="Arial"/>
                <a:cs typeface="Arial"/>
              </a:rPr>
              <a:t>1</a:t>
            </a:r>
            <a:r>
              <a:rPr dirty="0" sz="600" spc="-55">
                <a:solidFill>
                  <a:srgbClr val="A2A4BE"/>
                </a:solidFill>
                <a:latin typeface="Arial"/>
                <a:cs typeface="Arial"/>
              </a:rPr>
              <a:t> </a:t>
            </a:r>
            <a:r>
              <a:rPr dirty="0" sz="600" spc="15">
                <a:solidFill>
                  <a:srgbClr val="A2A4BE"/>
                </a:solidFill>
                <a:latin typeface="Arial"/>
                <a:cs typeface="Arial"/>
              </a:rPr>
              <a:t>Story</a:t>
            </a:r>
            <a:endParaRPr sz="6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363209" y="1416048"/>
            <a:ext cx="906780" cy="830580"/>
          </a:xfrm>
          <a:custGeom>
            <a:avLst/>
            <a:gdLst/>
            <a:ahLst/>
            <a:cxnLst/>
            <a:rect l="l" t="t" r="r" b="b"/>
            <a:pathLst>
              <a:path w="906779" h="830580">
                <a:moveTo>
                  <a:pt x="0" y="819150"/>
                </a:moveTo>
                <a:lnTo>
                  <a:pt x="0" y="11430"/>
                </a:lnTo>
                <a:lnTo>
                  <a:pt x="0" y="8273"/>
                </a:lnTo>
                <a:lnTo>
                  <a:pt x="1112" y="5579"/>
                </a:lnTo>
                <a:lnTo>
                  <a:pt x="3345" y="3347"/>
                </a:lnTo>
                <a:lnTo>
                  <a:pt x="5577" y="1115"/>
                </a:lnTo>
                <a:lnTo>
                  <a:pt x="8275" y="0"/>
                </a:lnTo>
                <a:lnTo>
                  <a:pt x="11430" y="0"/>
                </a:lnTo>
                <a:lnTo>
                  <a:pt x="895350" y="0"/>
                </a:lnTo>
                <a:lnTo>
                  <a:pt x="898504" y="0"/>
                </a:lnTo>
                <a:lnTo>
                  <a:pt x="901202" y="1115"/>
                </a:lnTo>
                <a:lnTo>
                  <a:pt x="903434" y="3347"/>
                </a:lnTo>
                <a:lnTo>
                  <a:pt x="905667" y="5579"/>
                </a:lnTo>
                <a:lnTo>
                  <a:pt x="906780" y="8273"/>
                </a:lnTo>
                <a:lnTo>
                  <a:pt x="906780" y="11430"/>
                </a:lnTo>
                <a:lnTo>
                  <a:pt x="906780" y="819150"/>
                </a:lnTo>
                <a:lnTo>
                  <a:pt x="906780" y="822304"/>
                </a:lnTo>
                <a:lnTo>
                  <a:pt x="905667" y="825002"/>
                </a:lnTo>
                <a:lnTo>
                  <a:pt x="903434" y="827234"/>
                </a:lnTo>
                <a:lnTo>
                  <a:pt x="901202" y="829467"/>
                </a:lnTo>
                <a:lnTo>
                  <a:pt x="898504" y="830580"/>
                </a:lnTo>
                <a:lnTo>
                  <a:pt x="895350" y="830580"/>
                </a:lnTo>
                <a:lnTo>
                  <a:pt x="11430" y="830580"/>
                </a:lnTo>
                <a:lnTo>
                  <a:pt x="8275" y="830580"/>
                </a:lnTo>
                <a:lnTo>
                  <a:pt x="5577" y="829467"/>
                </a:lnTo>
                <a:lnTo>
                  <a:pt x="3345" y="827234"/>
                </a:lnTo>
                <a:lnTo>
                  <a:pt x="1112" y="825002"/>
                </a:lnTo>
                <a:lnTo>
                  <a:pt x="0" y="822304"/>
                </a:lnTo>
                <a:lnTo>
                  <a:pt x="0" y="819150"/>
                </a:lnTo>
                <a:close/>
              </a:path>
            </a:pathLst>
          </a:custGeom>
          <a:ln w="7620">
            <a:solidFill>
              <a:srgbClr val="E4E4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5430518" y="1474062"/>
            <a:ext cx="493395" cy="27749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960"/>
              </a:lnSpc>
              <a:spcBef>
                <a:spcPts val="185"/>
              </a:spcBef>
            </a:pPr>
            <a:r>
              <a:rPr dirty="0" sz="850" spc="55">
                <a:solidFill>
                  <a:srgbClr val="202020"/>
                </a:solidFill>
                <a:latin typeface="Trebuchet MS"/>
                <a:cs typeface="Trebuchet MS"/>
              </a:rPr>
              <a:t>Add </a:t>
            </a:r>
            <a:r>
              <a:rPr dirty="0" sz="850" spc="25">
                <a:solidFill>
                  <a:srgbClr val="202020"/>
                </a:solidFill>
                <a:latin typeface="Trebuchet MS"/>
                <a:cs typeface="Trebuchet MS"/>
              </a:rPr>
              <a:t>a  </a:t>
            </a:r>
            <a:r>
              <a:rPr dirty="0" sz="850" spc="20">
                <a:solidFill>
                  <a:srgbClr val="202020"/>
                </a:solidFill>
                <a:latin typeface="Trebuchet MS"/>
                <a:cs typeface="Trebuchet MS"/>
              </a:rPr>
              <a:t>c</a:t>
            </a:r>
            <a:r>
              <a:rPr dirty="0" sz="850" spc="55">
                <a:solidFill>
                  <a:srgbClr val="202020"/>
                </a:solidFill>
                <a:latin typeface="Trebuchet MS"/>
                <a:cs typeface="Trebuchet MS"/>
              </a:rPr>
              <a:t>o</a:t>
            </a:r>
            <a:r>
              <a:rPr dirty="0" sz="850" spc="20">
                <a:solidFill>
                  <a:srgbClr val="202020"/>
                </a:solidFill>
                <a:latin typeface="Trebuchet MS"/>
                <a:cs typeface="Trebuchet MS"/>
              </a:rPr>
              <a:t>mm</a:t>
            </a:r>
            <a:r>
              <a:rPr dirty="0" sz="850" spc="40">
                <a:solidFill>
                  <a:srgbClr val="202020"/>
                </a:solidFill>
                <a:latin typeface="Trebuchet MS"/>
                <a:cs typeface="Trebuchet MS"/>
              </a:rPr>
              <a:t>e</a:t>
            </a:r>
            <a:r>
              <a:rPr dirty="0" sz="850" spc="-25">
                <a:solidFill>
                  <a:srgbClr val="202020"/>
                </a:solidFill>
                <a:latin typeface="Trebuchet MS"/>
                <a:cs typeface="Trebuchet MS"/>
              </a:rPr>
              <a:t>nt</a:t>
            </a:r>
            <a:endParaRPr sz="85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430518" y="2051597"/>
            <a:ext cx="348615" cy="1212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600" spc="45">
                <a:solidFill>
                  <a:srgbClr val="A2A4BE"/>
                </a:solidFill>
                <a:latin typeface="Arial"/>
                <a:cs typeface="Arial"/>
              </a:rPr>
              <a:t>2</a:t>
            </a:r>
            <a:r>
              <a:rPr dirty="0" sz="600" spc="-50">
                <a:solidFill>
                  <a:srgbClr val="A2A4BE"/>
                </a:solidFill>
                <a:latin typeface="Arial"/>
                <a:cs typeface="Arial"/>
              </a:rPr>
              <a:t> </a:t>
            </a:r>
            <a:r>
              <a:rPr dirty="0" sz="600" spc="15">
                <a:solidFill>
                  <a:srgbClr val="A2A4BE"/>
                </a:solidFill>
                <a:latin typeface="Arial"/>
                <a:cs typeface="Arial"/>
              </a:rPr>
              <a:t>Stories</a:t>
            </a:r>
            <a:endParaRPr sz="6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414769" y="1416048"/>
            <a:ext cx="906780" cy="830580"/>
          </a:xfrm>
          <a:custGeom>
            <a:avLst/>
            <a:gdLst/>
            <a:ahLst/>
            <a:cxnLst/>
            <a:rect l="l" t="t" r="r" b="b"/>
            <a:pathLst>
              <a:path w="906779" h="830580">
                <a:moveTo>
                  <a:pt x="0" y="819150"/>
                </a:moveTo>
                <a:lnTo>
                  <a:pt x="0" y="11430"/>
                </a:lnTo>
                <a:lnTo>
                  <a:pt x="0" y="8273"/>
                </a:lnTo>
                <a:lnTo>
                  <a:pt x="1112" y="5579"/>
                </a:lnTo>
                <a:lnTo>
                  <a:pt x="3345" y="3347"/>
                </a:lnTo>
                <a:lnTo>
                  <a:pt x="5577" y="1115"/>
                </a:lnTo>
                <a:lnTo>
                  <a:pt x="8275" y="0"/>
                </a:lnTo>
                <a:lnTo>
                  <a:pt x="11430" y="0"/>
                </a:lnTo>
                <a:lnTo>
                  <a:pt x="895350" y="0"/>
                </a:lnTo>
                <a:lnTo>
                  <a:pt x="898504" y="0"/>
                </a:lnTo>
                <a:lnTo>
                  <a:pt x="901202" y="1115"/>
                </a:lnTo>
                <a:lnTo>
                  <a:pt x="903434" y="3347"/>
                </a:lnTo>
                <a:lnTo>
                  <a:pt x="905667" y="5579"/>
                </a:lnTo>
                <a:lnTo>
                  <a:pt x="906780" y="8273"/>
                </a:lnTo>
                <a:lnTo>
                  <a:pt x="906780" y="11430"/>
                </a:lnTo>
                <a:lnTo>
                  <a:pt x="906780" y="819150"/>
                </a:lnTo>
                <a:lnTo>
                  <a:pt x="906780" y="822304"/>
                </a:lnTo>
                <a:lnTo>
                  <a:pt x="905667" y="825002"/>
                </a:lnTo>
                <a:lnTo>
                  <a:pt x="903434" y="827234"/>
                </a:lnTo>
                <a:lnTo>
                  <a:pt x="901202" y="829467"/>
                </a:lnTo>
                <a:lnTo>
                  <a:pt x="898504" y="830580"/>
                </a:lnTo>
                <a:lnTo>
                  <a:pt x="895350" y="830580"/>
                </a:lnTo>
                <a:lnTo>
                  <a:pt x="11430" y="830580"/>
                </a:lnTo>
                <a:lnTo>
                  <a:pt x="8275" y="830580"/>
                </a:lnTo>
                <a:lnTo>
                  <a:pt x="5577" y="829467"/>
                </a:lnTo>
                <a:lnTo>
                  <a:pt x="3345" y="827234"/>
                </a:lnTo>
                <a:lnTo>
                  <a:pt x="1112" y="825002"/>
                </a:lnTo>
                <a:lnTo>
                  <a:pt x="0" y="822304"/>
                </a:lnTo>
                <a:lnTo>
                  <a:pt x="0" y="819150"/>
                </a:lnTo>
                <a:close/>
              </a:path>
            </a:pathLst>
          </a:custGeom>
          <a:ln w="7620">
            <a:solidFill>
              <a:srgbClr val="E4E4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6482079" y="1474062"/>
            <a:ext cx="655955" cy="27749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960"/>
              </a:lnSpc>
              <a:spcBef>
                <a:spcPts val="185"/>
              </a:spcBef>
            </a:pPr>
            <a:r>
              <a:rPr dirty="0" sz="850">
                <a:solidFill>
                  <a:srgbClr val="202020"/>
                </a:solidFill>
                <a:latin typeface="Trebuchet MS"/>
                <a:cs typeface="Trebuchet MS"/>
              </a:rPr>
              <a:t>Visit</a:t>
            </a:r>
            <a:r>
              <a:rPr dirty="0" sz="850" spc="-85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850" spc="10">
                <a:solidFill>
                  <a:srgbClr val="202020"/>
                </a:solidFill>
                <a:latin typeface="Trebuchet MS"/>
                <a:cs typeface="Trebuchet MS"/>
              </a:rPr>
              <a:t>product </a:t>
            </a:r>
            <a:r>
              <a:rPr dirty="0" sz="850" spc="-55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850" spc="50">
                <a:solidFill>
                  <a:srgbClr val="202020"/>
                </a:solidFill>
                <a:latin typeface="Trebuchet MS"/>
                <a:cs typeface="Trebuchet MS"/>
              </a:rPr>
              <a:t>URL</a:t>
            </a:r>
            <a:endParaRPr sz="85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482079" y="2051597"/>
            <a:ext cx="348615" cy="1212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600" spc="45">
                <a:solidFill>
                  <a:srgbClr val="A2A4BE"/>
                </a:solidFill>
                <a:latin typeface="Arial"/>
                <a:cs typeface="Arial"/>
              </a:rPr>
              <a:t>2</a:t>
            </a:r>
            <a:r>
              <a:rPr dirty="0" sz="600" spc="-50">
                <a:solidFill>
                  <a:srgbClr val="A2A4BE"/>
                </a:solidFill>
                <a:latin typeface="Arial"/>
                <a:cs typeface="Arial"/>
              </a:rPr>
              <a:t> </a:t>
            </a:r>
            <a:r>
              <a:rPr dirty="0" sz="600" spc="15">
                <a:solidFill>
                  <a:srgbClr val="A2A4BE"/>
                </a:solidFill>
                <a:latin typeface="Arial"/>
                <a:cs typeface="Arial"/>
              </a:rPr>
              <a:t>Stories</a:t>
            </a:r>
            <a:endParaRPr sz="6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466329" y="1416048"/>
            <a:ext cx="906780" cy="830580"/>
          </a:xfrm>
          <a:custGeom>
            <a:avLst/>
            <a:gdLst/>
            <a:ahLst/>
            <a:cxnLst/>
            <a:rect l="l" t="t" r="r" b="b"/>
            <a:pathLst>
              <a:path w="906779" h="830580">
                <a:moveTo>
                  <a:pt x="0" y="819150"/>
                </a:moveTo>
                <a:lnTo>
                  <a:pt x="0" y="11430"/>
                </a:lnTo>
                <a:lnTo>
                  <a:pt x="0" y="8273"/>
                </a:lnTo>
                <a:lnTo>
                  <a:pt x="1112" y="5579"/>
                </a:lnTo>
                <a:lnTo>
                  <a:pt x="3345" y="3347"/>
                </a:lnTo>
                <a:lnTo>
                  <a:pt x="5577" y="1115"/>
                </a:lnTo>
                <a:lnTo>
                  <a:pt x="8275" y="0"/>
                </a:lnTo>
                <a:lnTo>
                  <a:pt x="11430" y="0"/>
                </a:lnTo>
                <a:lnTo>
                  <a:pt x="895350" y="0"/>
                </a:lnTo>
                <a:lnTo>
                  <a:pt x="898504" y="0"/>
                </a:lnTo>
                <a:lnTo>
                  <a:pt x="901202" y="1115"/>
                </a:lnTo>
                <a:lnTo>
                  <a:pt x="903434" y="3347"/>
                </a:lnTo>
                <a:lnTo>
                  <a:pt x="905667" y="5579"/>
                </a:lnTo>
                <a:lnTo>
                  <a:pt x="906780" y="8273"/>
                </a:lnTo>
                <a:lnTo>
                  <a:pt x="906780" y="11430"/>
                </a:lnTo>
                <a:lnTo>
                  <a:pt x="906780" y="819150"/>
                </a:lnTo>
                <a:lnTo>
                  <a:pt x="906780" y="822304"/>
                </a:lnTo>
                <a:lnTo>
                  <a:pt x="905667" y="825002"/>
                </a:lnTo>
                <a:lnTo>
                  <a:pt x="903434" y="827234"/>
                </a:lnTo>
                <a:lnTo>
                  <a:pt x="901202" y="829467"/>
                </a:lnTo>
                <a:lnTo>
                  <a:pt x="898504" y="830580"/>
                </a:lnTo>
                <a:lnTo>
                  <a:pt x="895350" y="830580"/>
                </a:lnTo>
                <a:lnTo>
                  <a:pt x="11430" y="830580"/>
                </a:lnTo>
                <a:lnTo>
                  <a:pt x="8275" y="830580"/>
                </a:lnTo>
                <a:lnTo>
                  <a:pt x="5577" y="829467"/>
                </a:lnTo>
                <a:lnTo>
                  <a:pt x="3345" y="827234"/>
                </a:lnTo>
                <a:lnTo>
                  <a:pt x="1112" y="825002"/>
                </a:lnTo>
                <a:lnTo>
                  <a:pt x="0" y="822304"/>
                </a:lnTo>
                <a:lnTo>
                  <a:pt x="0" y="819150"/>
                </a:lnTo>
                <a:close/>
              </a:path>
            </a:pathLst>
          </a:custGeom>
          <a:ln w="7620">
            <a:solidFill>
              <a:srgbClr val="E4E4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7533638" y="1474062"/>
            <a:ext cx="713740" cy="39941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960"/>
              </a:lnSpc>
              <a:spcBef>
                <a:spcPts val="185"/>
              </a:spcBef>
            </a:pPr>
            <a:r>
              <a:rPr dirty="0" sz="850" spc="-10">
                <a:solidFill>
                  <a:srgbClr val="202020"/>
                </a:solidFill>
                <a:latin typeface="Trebuchet MS"/>
                <a:cs typeface="Trebuchet MS"/>
              </a:rPr>
              <a:t>Install </a:t>
            </a:r>
            <a:r>
              <a:rPr dirty="0" sz="850" spc="15">
                <a:solidFill>
                  <a:srgbClr val="202020"/>
                </a:solidFill>
                <a:latin typeface="Trebuchet MS"/>
                <a:cs typeface="Trebuchet MS"/>
              </a:rPr>
              <a:t>our  </a:t>
            </a:r>
            <a:r>
              <a:rPr dirty="0" sz="850" spc="25">
                <a:solidFill>
                  <a:srgbClr val="202020"/>
                </a:solidFill>
                <a:latin typeface="Trebuchet MS"/>
                <a:cs typeface="Trebuchet MS"/>
              </a:rPr>
              <a:t>video</a:t>
            </a:r>
            <a:r>
              <a:rPr dirty="0" sz="850" spc="-9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850" spc="5">
                <a:solidFill>
                  <a:srgbClr val="202020"/>
                </a:solidFill>
                <a:latin typeface="Trebuchet MS"/>
                <a:cs typeface="Trebuchet MS"/>
              </a:rPr>
              <a:t>capture  </a:t>
            </a:r>
            <a:r>
              <a:rPr dirty="0" sz="850" spc="15">
                <a:solidFill>
                  <a:srgbClr val="202020"/>
                </a:solidFill>
                <a:latin typeface="Trebuchet MS"/>
                <a:cs typeface="Trebuchet MS"/>
              </a:rPr>
              <a:t>plugin</a:t>
            </a:r>
            <a:endParaRPr sz="850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533638" y="2051597"/>
            <a:ext cx="346710" cy="1212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600" spc="30">
                <a:solidFill>
                  <a:srgbClr val="A2A4BE"/>
                </a:solidFill>
                <a:latin typeface="Arial"/>
                <a:cs typeface="Arial"/>
              </a:rPr>
              <a:t>3</a:t>
            </a:r>
            <a:r>
              <a:rPr dirty="0" sz="600" spc="-50">
                <a:solidFill>
                  <a:srgbClr val="A2A4BE"/>
                </a:solidFill>
                <a:latin typeface="Arial"/>
                <a:cs typeface="Arial"/>
              </a:rPr>
              <a:t> </a:t>
            </a:r>
            <a:r>
              <a:rPr dirty="0" sz="600" spc="15">
                <a:solidFill>
                  <a:srgbClr val="A2A4BE"/>
                </a:solidFill>
                <a:latin typeface="Arial"/>
                <a:cs typeface="Arial"/>
              </a:rPr>
              <a:t>Stories</a:t>
            </a:r>
            <a:endParaRPr sz="6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517889" y="1416048"/>
            <a:ext cx="906780" cy="830580"/>
          </a:xfrm>
          <a:custGeom>
            <a:avLst/>
            <a:gdLst/>
            <a:ahLst/>
            <a:cxnLst/>
            <a:rect l="l" t="t" r="r" b="b"/>
            <a:pathLst>
              <a:path w="906779" h="830580">
                <a:moveTo>
                  <a:pt x="0" y="819150"/>
                </a:moveTo>
                <a:lnTo>
                  <a:pt x="0" y="11430"/>
                </a:lnTo>
                <a:lnTo>
                  <a:pt x="0" y="8273"/>
                </a:lnTo>
                <a:lnTo>
                  <a:pt x="1143" y="5579"/>
                </a:lnTo>
                <a:lnTo>
                  <a:pt x="3352" y="3347"/>
                </a:lnTo>
                <a:lnTo>
                  <a:pt x="5562" y="1115"/>
                </a:lnTo>
                <a:lnTo>
                  <a:pt x="8305" y="0"/>
                </a:lnTo>
                <a:lnTo>
                  <a:pt x="11430" y="0"/>
                </a:lnTo>
                <a:lnTo>
                  <a:pt x="895350" y="0"/>
                </a:lnTo>
                <a:lnTo>
                  <a:pt x="898474" y="0"/>
                </a:lnTo>
                <a:lnTo>
                  <a:pt x="901217" y="1115"/>
                </a:lnTo>
                <a:lnTo>
                  <a:pt x="903427" y="3347"/>
                </a:lnTo>
                <a:lnTo>
                  <a:pt x="905637" y="5579"/>
                </a:lnTo>
                <a:lnTo>
                  <a:pt x="906780" y="8273"/>
                </a:lnTo>
                <a:lnTo>
                  <a:pt x="906780" y="11430"/>
                </a:lnTo>
                <a:lnTo>
                  <a:pt x="906780" y="819150"/>
                </a:lnTo>
                <a:lnTo>
                  <a:pt x="906780" y="822304"/>
                </a:lnTo>
                <a:lnTo>
                  <a:pt x="905637" y="825002"/>
                </a:lnTo>
                <a:lnTo>
                  <a:pt x="903427" y="827234"/>
                </a:lnTo>
                <a:lnTo>
                  <a:pt x="901217" y="829467"/>
                </a:lnTo>
                <a:lnTo>
                  <a:pt x="898474" y="830580"/>
                </a:lnTo>
                <a:lnTo>
                  <a:pt x="895350" y="830580"/>
                </a:lnTo>
                <a:lnTo>
                  <a:pt x="11430" y="830580"/>
                </a:lnTo>
                <a:lnTo>
                  <a:pt x="8305" y="830580"/>
                </a:lnTo>
                <a:lnTo>
                  <a:pt x="5562" y="829467"/>
                </a:lnTo>
                <a:lnTo>
                  <a:pt x="3352" y="827234"/>
                </a:lnTo>
                <a:lnTo>
                  <a:pt x="1143" y="825002"/>
                </a:lnTo>
                <a:lnTo>
                  <a:pt x="0" y="822304"/>
                </a:lnTo>
                <a:lnTo>
                  <a:pt x="0" y="819150"/>
                </a:lnTo>
                <a:close/>
              </a:path>
            </a:pathLst>
          </a:custGeom>
          <a:ln w="7620">
            <a:solidFill>
              <a:srgbClr val="E4E4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8585199" y="1474062"/>
            <a:ext cx="582295" cy="39941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960"/>
              </a:lnSpc>
              <a:spcBef>
                <a:spcPts val="185"/>
              </a:spcBef>
            </a:pPr>
            <a:r>
              <a:rPr dirty="0" sz="850" spc="5">
                <a:solidFill>
                  <a:srgbClr val="202020"/>
                </a:solidFill>
                <a:latin typeface="Trebuchet MS"/>
                <a:cs typeface="Trebuchet MS"/>
              </a:rPr>
              <a:t>Enter  </a:t>
            </a:r>
            <a:r>
              <a:rPr dirty="0" sz="850" spc="20">
                <a:solidFill>
                  <a:srgbClr val="202020"/>
                </a:solidFill>
                <a:latin typeface="Trebuchet MS"/>
                <a:cs typeface="Trebuchet MS"/>
              </a:rPr>
              <a:t>recording  </a:t>
            </a:r>
            <a:r>
              <a:rPr dirty="0" sz="850" spc="40">
                <a:solidFill>
                  <a:srgbClr val="202020"/>
                </a:solidFill>
                <a:latin typeface="Trebuchet MS"/>
                <a:cs typeface="Trebuchet MS"/>
              </a:rPr>
              <a:t>de</a:t>
            </a:r>
            <a:r>
              <a:rPr dirty="0" sz="850" spc="70">
                <a:solidFill>
                  <a:srgbClr val="202020"/>
                </a:solidFill>
                <a:latin typeface="Trebuchet MS"/>
                <a:cs typeface="Trebuchet MS"/>
              </a:rPr>
              <a:t>s</a:t>
            </a:r>
            <a:r>
              <a:rPr dirty="0" sz="850" spc="20">
                <a:solidFill>
                  <a:srgbClr val="202020"/>
                </a:solidFill>
                <a:latin typeface="Trebuchet MS"/>
                <a:cs typeface="Trebuchet MS"/>
              </a:rPr>
              <a:t>c</a:t>
            </a:r>
            <a:r>
              <a:rPr dirty="0" sz="850" spc="-35">
                <a:solidFill>
                  <a:srgbClr val="202020"/>
                </a:solidFill>
                <a:latin typeface="Trebuchet MS"/>
                <a:cs typeface="Trebuchet MS"/>
              </a:rPr>
              <a:t>r</a:t>
            </a:r>
            <a:r>
              <a:rPr dirty="0" sz="850">
                <a:solidFill>
                  <a:srgbClr val="202020"/>
                </a:solidFill>
                <a:latin typeface="Trebuchet MS"/>
                <a:cs typeface="Trebuchet MS"/>
              </a:rPr>
              <a:t>ip</a:t>
            </a:r>
            <a:r>
              <a:rPr dirty="0" sz="850" spc="-75">
                <a:solidFill>
                  <a:srgbClr val="202020"/>
                </a:solidFill>
                <a:latin typeface="Trebuchet MS"/>
                <a:cs typeface="Trebuchet MS"/>
              </a:rPr>
              <a:t>t</a:t>
            </a:r>
            <a:r>
              <a:rPr dirty="0" sz="850" spc="5">
                <a:solidFill>
                  <a:srgbClr val="202020"/>
                </a:solidFill>
                <a:latin typeface="Trebuchet MS"/>
                <a:cs typeface="Trebuchet MS"/>
              </a:rPr>
              <a:t>io</a:t>
            </a:r>
            <a:r>
              <a:rPr dirty="0" sz="850" spc="30">
                <a:solidFill>
                  <a:srgbClr val="202020"/>
                </a:solidFill>
                <a:latin typeface="Trebuchet MS"/>
                <a:cs typeface="Trebuchet MS"/>
              </a:rPr>
              <a:t>n</a:t>
            </a:r>
            <a:endParaRPr sz="850">
              <a:latin typeface="Trebuchet MS"/>
              <a:cs typeface="Trebuchet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585199" y="2051597"/>
            <a:ext cx="346710" cy="1212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600" spc="30">
                <a:solidFill>
                  <a:srgbClr val="A2A4BE"/>
                </a:solidFill>
                <a:latin typeface="Arial"/>
                <a:cs typeface="Arial"/>
              </a:rPr>
              <a:t>3</a:t>
            </a:r>
            <a:r>
              <a:rPr dirty="0" sz="600" spc="-50">
                <a:solidFill>
                  <a:srgbClr val="A2A4BE"/>
                </a:solidFill>
                <a:latin typeface="Arial"/>
                <a:cs typeface="Arial"/>
              </a:rPr>
              <a:t> </a:t>
            </a:r>
            <a:r>
              <a:rPr dirty="0" sz="600" spc="15">
                <a:solidFill>
                  <a:srgbClr val="A2A4BE"/>
                </a:solidFill>
                <a:latin typeface="Arial"/>
                <a:cs typeface="Arial"/>
              </a:rPr>
              <a:t>Stories</a:t>
            </a:r>
            <a:endParaRPr sz="6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996949" y="2345688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53340" y="26670"/>
                </a:moveTo>
                <a:lnTo>
                  <a:pt x="53340" y="30205"/>
                </a:lnTo>
                <a:lnTo>
                  <a:pt x="52663" y="33611"/>
                </a:lnTo>
                <a:lnTo>
                  <a:pt x="51310" y="36873"/>
                </a:lnTo>
                <a:lnTo>
                  <a:pt x="49956" y="40142"/>
                </a:lnTo>
                <a:lnTo>
                  <a:pt x="48029" y="43030"/>
                </a:lnTo>
                <a:lnTo>
                  <a:pt x="45528" y="45529"/>
                </a:lnTo>
                <a:lnTo>
                  <a:pt x="43027" y="48028"/>
                </a:lnTo>
                <a:lnTo>
                  <a:pt x="40143" y="49956"/>
                </a:lnTo>
                <a:lnTo>
                  <a:pt x="36876" y="51313"/>
                </a:lnTo>
                <a:lnTo>
                  <a:pt x="33608" y="52661"/>
                </a:lnTo>
                <a:lnTo>
                  <a:pt x="30206" y="53340"/>
                </a:lnTo>
                <a:lnTo>
                  <a:pt x="26670" y="53340"/>
                </a:lnTo>
                <a:lnTo>
                  <a:pt x="23133" y="53340"/>
                </a:lnTo>
                <a:lnTo>
                  <a:pt x="2029" y="36873"/>
                </a:lnTo>
                <a:lnTo>
                  <a:pt x="676" y="33611"/>
                </a:lnTo>
                <a:lnTo>
                  <a:pt x="0" y="30205"/>
                </a:lnTo>
                <a:lnTo>
                  <a:pt x="0" y="26670"/>
                </a:lnTo>
                <a:lnTo>
                  <a:pt x="0" y="23134"/>
                </a:lnTo>
                <a:lnTo>
                  <a:pt x="676" y="19728"/>
                </a:lnTo>
                <a:lnTo>
                  <a:pt x="2029" y="16466"/>
                </a:lnTo>
                <a:lnTo>
                  <a:pt x="3383" y="13197"/>
                </a:lnTo>
                <a:lnTo>
                  <a:pt x="23133" y="0"/>
                </a:lnTo>
                <a:lnTo>
                  <a:pt x="26670" y="0"/>
                </a:lnTo>
                <a:lnTo>
                  <a:pt x="30206" y="0"/>
                </a:lnTo>
                <a:lnTo>
                  <a:pt x="45528" y="7810"/>
                </a:lnTo>
                <a:lnTo>
                  <a:pt x="48029" y="10309"/>
                </a:lnTo>
                <a:lnTo>
                  <a:pt x="49956" y="13197"/>
                </a:lnTo>
                <a:lnTo>
                  <a:pt x="51310" y="16466"/>
                </a:lnTo>
                <a:lnTo>
                  <a:pt x="52663" y="19728"/>
                </a:lnTo>
                <a:lnTo>
                  <a:pt x="53340" y="23134"/>
                </a:lnTo>
                <a:lnTo>
                  <a:pt x="53340" y="26670"/>
                </a:lnTo>
                <a:close/>
              </a:path>
            </a:pathLst>
          </a:custGeom>
          <a:ln w="7620">
            <a:solidFill>
              <a:srgbClr val="B6B8C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054099" y="2376168"/>
            <a:ext cx="9281160" cy="0"/>
          </a:xfrm>
          <a:custGeom>
            <a:avLst/>
            <a:gdLst/>
            <a:ahLst/>
            <a:cxnLst/>
            <a:rect l="l" t="t" r="r" b="b"/>
            <a:pathLst>
              <a:path w="9281160" h="0">
                <a:moveTo>
                  <a:pt x="0" y="0"/>
                </a:moveTo>
                <a:lnTo>
                  <a:pt x="9281160" y="0"/>
                </a:lnTo>
              </a:path>
            </a:pathLst>
          </a:custGeom>
          <a:ln w="7620">
            <a:solidFill>
              <a:srgbClr val="B9BBC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156969" y="2498088"/>
            <a:ext cx="906780" cy="830580"/>
          </a:xfrm>
          <a:custGeom>
            <a:avLst/>
            <a:gdLst/>
            <a:ahLst/>
            <a:cxnLst/>
            <a:rect l="l" t="t" r="r" b="b"/>
            <a:pathLst>
              <a:path w="906780" h="830579">
                <a:moveTo>
                  <a:pt x="0" y="819150"/>
                </a:moveTo>
                <a:lnTo>
                  <a:pt x="0" y="11430"/>
                </a:lnTo>
                <a:lnTo>
                  <a:pt x="0" y="8275"/>
                </a:lnTo>
                <a:lnTo>
                  <a:pt x="1115" y="5577"/>
                </a:lnTo>
                <a:lnTo>
                  <a:pt x="3347" y="3345"/>
                </a:lnTo>
                <a:lnTo>
                  <a:pt x="5579" y="1112"/>
                </a:lnTo>
                <a:lnTo>
                  <a:pt x="8273" y="0"/>
                </a:lnTo>
                <a:lnTo>
                  <a:pt x="11430" y="0"/>
                </a:lnTo>
                <a:lnTo>
                  <a:pt x="895350" y="0"/>
                </a:lnTo>
                <a:lnTo>
                  <a:pt x="898504" y="0"/>
                </a:lnTo>
                <a:lnTo>
                  <a:pt x="901202" y="1112"/>
                </a:lnTo>
                <a:lnTo>
                  <a:pt x="903434" y="3345"/>
                </a:lnTo>
                <a:lnTo>
                  <a:pt x="905667" y="5577"/>
                </a:lnTo>
                <a:lnTo>
                  <a:pt x="906780" y="8275"/>
                </a:lnTo>
                <a:lnTo>
                  <a:pt x="906780" y="11430"/>
                </a:lnTo>
                <a:lnTo>
                  <a:pt x="906780" y="819150"/>
                </a:lnTo>
                <a:lnTo>
                  <a:pt x="906780" y="822304"/>
                </a:lnTo>
                <a:lnTo>
                  <a:pt x="905667" y="825002"/>
                </a:lnTo>
                <a:lnTo>
                  <a:pt x="903434" y="827234"/>
                </a:lnTo>
                <a:lnTo>
                  <a:pt x="901202" y="829467"/>
                </a:lnTo>
                <a:lnTo>
                  <a:pt x="898504" y="830580"/>
                </a:lnTo>
                <a:lnTo>
                  <a:pt x="895350" y="830580"/>
                </a:lnTo>
                <a:lnTo>
                  <a:pt x="11430" y="830580"/>
                </a:lnTo>
                <a:lnTo>
                  <a:pt x="8273" y="830580"/>
                </a:lnTo>
                <a:lnTo>
                  <a:pt x="5579" y="829467"/>
                </a:lnTo>
                <a:lnTo>
                  <a:pt x="3347" y="827234"/>
                </a:lnTo>
                <a:lnTo>
                  <a:pt x="1115" y="825002"/>
                </a:lnTo>
                <a:lnTo>
                  <a:pt x="0" y="822304"/>
                </a:lnTo>
                <a:lnTo>
                  <a:pt x="0" y="819150"/>
                </a:lnTo>
                <a:close/>
              </a:path>
            </a:pathLst>
          </a:custGeom>
          <a:ln w="7620">
            <a:solidFill>
              <a:srgbClr val="E4E4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224278" y="2562929"/>
            <a:ext cx="600710" cy="252729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80"/>
              </a:spcBef>
            </a:pPr>
            <a:r>
              <a:rPr dirty="0" sz="700" spc="50">
                <a:solidFill>
                  <a:srgbClr val="202020"/>
                </a:solidFill>
                <a:latin typeface="Trebuchet MS"/>
                <a:cs typeface="Trebuchet MS"/>
              </a:rPr>
              <a:t>Mark </a:t>
            </a:r>
            <a:r>
              <a:rPr dirty="0" sz="700" spc="40">
                <a:solidFill>
                  <a:srgbClr val="202020"/>
                </a:solidFill>
                <a:latin typeface="Trebuchet MS"/>
                <a:cs typeface="Trebuchet MS"/>
              </a:rPr>
              <a:t>a</a:t>
            </a:r>
            <a:r>
              <a:rPr dirty="0" sz="700" spc="-145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700" spc="40">
                <a:solidFill>
                  <a:srgbClr val="202020"/>
                </a:solidFill>
                <a:latin typeface="Trebuchet MS"/>
                <a:cs typeface="Trebuchet MS"/>
              </a:rPr>
              <a:t>round  </a:t>
            </a:r>
            <a:r>
              <a:rPr dirty="0" sz="700" spc="30">
                <a:solidFill>
                  <a:srgbClr val="202020"/>
                </a:solidFill>
                <a:latin typeface="Trebuchet MS"/>
                <a:cs typeface="Trebuchet MS"/>
              </a:rPr>
              <a:t>area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208528" y="2498088"/>
            <a:ext cx="906780" cy="830580"/>
          </a:xfrm>
          <a:custGeom>
            <a:avLst/>
            <a:gdLst/>
            <a:ahLst/>
            <a:cxnLst/>
            <a:rect l="l" t="t" r="r" b="b"/>
            <a:pathLst>
              <a:path w="906780" h="830579">
                <a:moveTo>
                  <a:pt x="0" y="819150"/>
                </a:moveTo>
                <a:lnTo>
                  <a:pt x="0" y="11430"/>
                </a:lnTo>
                <a:lnTo>
                  <a:pt x="0" y="8275"/>
                </a:lnTo>
                <a:lnTo>
                  <a:pt x="1112" y="5577"/>
                </a:lnTo>
                <a:lnTo>
                  <a:pt x="3345" y="3345"/>
                </a:lnTo>
                <a:lnTo>
                  <a:pt x="5577" y="1112"/>
                </a:lnTo>
                <a:lnTo>
                  <a:pt x="8275" y="0"/>
                </a:lnTo>
                <a:lnTo>
                  <a:pt x="11430" y="0"/>
                </a:lnTo>
                <a:lnTo>
                  <a:pt x="895350" y="0"/>
                </a:lnTo>
                <a:lnTo>
                  <a:pt x="898504" y="0"/>
                </a:lnTo>
                <a:lnTo>
                  <a:pt x="901202" y="1112"/>
                </a:lnTo>
                <a:lnTo>
                  <a:pt x="903434" y="3345"/>
                </a:lnTo>
                <a:lnTo>
                  <a:pt x="905667" y="5577"/>
                </a:lnTo>
                <a:lnTo>
                  <a:pt x="906780" y="8275"/>
                </a:lnTo>
                <a:lnTo>
                  <a:pt x="906780" y="11430"/>
                </a:lnTo>
                <a:lnTo>
                  <a:pt x="906780" y="819150"/>
                </a:lnTo>
                <a:lnTo>
                  <a:pt x="906780" y="822304"/>
                </a:lnTo>
                <a:lnTo>
                  <a:pt x="905667" y="825002"/>
                </a:lnTo>
                <a:lnTo>
                  <a:pt x="903434" y="827234"/>
                </a:lnTo>
                <a:lnTo>
                  <a:pt x="901202" y="829467"/>
                </a:lnTo>
                <a:lnTo>
                  <a:pt x="898504" y="830580"/>
                </a:lnTo>
                <a:lnTo>
                  <a:pt x="895350" y="830580"/>
                </a:lnTo>
                <a:lnTo>
                  <a:pt x="11430" y="830580"/>
                </a:lnTo>
                <a:lnTo>
                  <a:pt x="8275" y="830580"/>
                </a:lnTo>
                <a:lnTo>
                  <a:pt x="5577" y="829467"/>
                </a:lnTo>
                <a:lnTo>
                  <a:pt x="3345" y="827234"/>
                </a:lnTo>
                <a:lnTo>
                  <a:pt x="1112" y="825002"/>
                </a:lnTo>
                <a:lnTo>
                  <a:pt x="0" y="822304"/>
                </a:lnTo>
                <a:lnTo>
                  <a:pt x="0" y="819150"/>
                </a:lnTo>
                <a:close/>
              </a:path>
            </a:pathLst>
          </a:custGeom>
          <a:ln w="7620">
            <a:solidFill>
              <a:srgbClr val="E4E4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2275838" y="2562929"/>
            <a:ext cx="748030" cy="252729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80"/>
              </a:spcBef>
            </a:pPr>
            <a:r>
              <a:rPr dirty="0" sz="700" spc="30">
                <a:solidFill>
                  <a:srgbClr val="202020"/>
                </a:solidFill>
                <a:latin typeface="Trebuchet MS"/>
                <a:cs typeface="Trebuchet MS"/>
              </a:rPr>
              <a:t>Plugin </a:t>
            </a:r>
            <a:r>
              <a:rPr dirty="0" sz="700" spc="20">
                <a:solidFill>
                  <a:srgbClr val="202020"/>
                </a:solidFill>
                <a:latin typeface="Trebuchet MS"/>
                <a:cs typeface="Trebuchet MS"/>
              </a:rPr>
              <a:t>visible  button </a:t>
            </a:r>
            <a:r>
              <a:rPr dirty="0" sz="700" spc="25">
                <a:solidFill>
                  <a:srgbClr val="202020"/>
                </a:solidFill>
                <a:latin typeface="Trebuchet MS"/>
                <a:cs typeface="Trebuchet MS"/>
              </a:rPr>
              <a:t>is</a:t>
            </a:r>
            <a:r>
              <a:rPr dirty="0" sz="700" spc="-105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700" spc="30">
                <a:solidFill>
                  <a:srgbClr val="202020"/>
                </a:solidFill>
                <a:latin typeface="Trebuchet MS"/>
                <a:cs typeface="Trebuchet MS"/>
              </a:rPr>
              <a:t>"Finish"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260088" y="2498088"/>
            <a:ext cx="906780" cy="830580"/>
          </a:xfrm>
          <a:custGeom>
            <a:avLst/>
            <a:gdLst/>
            <a:ahLst/>
            <a:cxnLst/>
            <a:rect l="l" t="t" r="r" b="b"/>
            <a:pathLst>
              <a:path w="906779" h="830579">
                <a:moveTo>
                  <a:pt x="0" y="819150"/>
                </a:moveTo>
                <a:lnTo>
                  <a:pt x="0" y="11430"/>
                </a:lnTo>
                <a:lnTo>
                  <a:pt x="0" y="8275"/>
                </a:lnTo>
                <a:lnTo>
                  <a:pt x="1112" y="5577"/>
                </a:lnTo>
                <a:lnTo>
                  <a:pt x="3345" y="3345"/>
                </a:lnTo>
                <a:lnTo>
                  <a:pt x="5577" y="1112"/>
                </a:lnTo>
                <a:lnTo>
                  <a:pt x="8275" y="0"/>
                </a:lnTo>
                <a:lnTo>
                  <a:pt x="11430" y="0"/>
                </a:lnTo>
                <a:lnTo>
                  <a:pt x="895350" y="0"/>
                </a:lnTo>
                <a:lnTo>
                  <a:pt x="898504" y="0"/>
                </a:lnTo>
                <a:lnTo>
                  <a:pt x="901202" y="1112"/>
                </a:lnTo>
                <a:lnTo>
                  <a:pt x="903434" y="3345"/>
                </a:lnTo>
                <a:lnTo>
                  <a:pt x="905667" y="5577"/>
                </a:lnTo>
                <a:lnTo>
                  <a:pt x="906780" y="8275"/>
                </a:lnTo>
                <a:lnTo>
                  <a:pt x="906780" y="11430"/>
                </a:lnTo>
                <a:lnTo>
                  <a:pt x="906780" y="819150"/>
                </a:lnTo>
                <a:lnTo>
                  <a:pt x="906780" y="822304"/>
                </a:lnTo>
                <a:lnTo>
                  <a:pt x="905667" y="825002"/>
                </a:lnTo>
                <a:lnTo>
                  <a:pt x="903434" y="827234"/>
                </a:lnTo>
                <a:lnTo>
                  <a:pt x="901202" y="829467"/>
                </a:lnTo>
                <a:lnTo>
                  <a:pt x="898504" y="830580"/>
                </a:lnTo>
                <a:lnTo>
                  <a:pt x="895350" y="830580"/>
                </a:lnTo>
                <a:lnTo>
                  <a:pt x="11430" y="830580"/>
                </a:lnTo>
                <a:lnTo>
                  <a:pt x="8275" y="830580"/>
                </a:lnTo>
                <a:lnTo>
                  <a:pt x="5577" y="829467"/>
                </a:lnTo>
                <a:lnTo>
                  <a:pt x="3345" y="827234"/>
                </a:lnTo>
                <a:lnTo>
                  <a:pt x="1112" y="825002"/>
                </a:lnTo>
                <a:lnTo>
                  <a:pt x="0" y="822304"/>
                </a:lnTo>
                <a:lnTo>
                  <a:pt x="0" y="819150"/>
                </a:lnTo>
                <a:close/>
              </a:path>
            </a:pathLst>
          </a:custGeom>
          <a:ln w="7620">
            <a:solidFill>
              <a:srgbClr val="E4E4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3327398" y="2562929"/>
            <a:ext cx="674370" cy="252729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80"/>
              </a:spcBef>
            </a:pPr>
            <a:r>
              <a:rPr dirty="0" sz="700" spc="50">
                <a:solidFill>
                  <a:srgbClr val="202020"/>
                </a:solidFill>
                <a:latin typeface="Trebuchet MS"/>
                <a:cs typeface="Trebuchet MS"/>
              </a:rPr>
              <a:t>Share </a:t>
            </a:r>
            <a:r>
              <a:rPr dirty="0" sz="700" spc="55">
                <a:solidFill>
                  <a:srgbClr val="202020"/>
                </a:solidFill>
                <a:latin typeface="Trebuchet MS"/>
                <a:cs typeface="Trebuchet MS"/>
              </a:rPr>
              <a:t>on </a:t>
            </a:r>
            <a:r>
              <a:rPr dirty="0" sz="700" spc="30">
                <a:solidFill>
                  <a:srgbClr val="202020"/>
                </a:solidFill>
                <a:latin typeface="Trebuchet MS"/>
                <a:cs typeface="Trebuchet MS"/>
              </a:rPr>
              <a:t>our  </a:t>
            </a:r>
            <a:r>
              <a:rPr dirty="0" sz="700" spc="50">
                <a:solidFill>
                  <a:srgbClr val="202020"/>
                </a:solidFill>
                <a:latin typeface="Trebuchet MS"/>
                <a:cs typeface="Trebuchet MS"/>
              </a:rPr>
              <a:t>Vimeo</a:t>
            </a:r>
            <a:r>
              <a:rPr dirty="0" sz="700" spc="-95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700" spc="35">
                <a:solidFill>
                  <a:srgbClr val="202020"/>
                </a:solidFill>
                <a:latin typeface="Trebuchet MS"/>
                <a:cs typeface="Trebuchet MS"/>
              </a:rPr>
              <a:t>channel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311649" y="2498088"/>
            <a:ext cx="906780" cy="830580"/>
          </a:xfrm>
          <a:custGeom>
            <a:avLst/>
            <a:gdLst/>
            <a:ahLst/>
            <a:cxnLst/>
            <a:rect l="l" t="t" r="r" b="b"/>
            <a:pathLst>
              <a:path w="906779" h="830579">
                <a:moveTo>
                  <a:pt x="0" y="819150"/>
                </a:moveTo>
                <a:lnTo>
                  <a:pt x="0" y="11430"/>
                </a:lnTo>
                <a:lnTo>
                  <a:pt x="0" y="8275"/>
                </a:lnTo>
                <a:lnTo>
                  <a:pt x="1112" y="5577"/>
                </a:lnTo>
                <a:lnTo>
                  <a:pt x="3345" y="3345"/>
                </a:lnTo>
                <a:lnTo>
                  <a:pt x="5577" y="1112"/>
                </a:lnTo>
                <a:lnTo>
                  <a:pt x="8275" y="0"/>
                </a:lnTo>
                <a:lnTo>
                  <a:pt x="11430" y="0"/>
                </a:lnTo>
                <a:lnTo>
                  <a:pt x="895350" y="0"/>
                </a:lnTo>
                <a:lnTo>
                  <a:pt x="898504" y="0"/>
                </a:lnTo>
                <a:lnTo>
                  <a:pt x="901202" y="1112"/>
                </a:lnTo>
                <a:lnTo>
                  <a:pt x="903434" y="3345"/>
                </a:lnTo>
                <a:lnTo>
                  <a:pt x="905667" y="5577"/>
                </a:lnTo>
                <a:lnTo>
                  <a:pt x="906780" y="8275"/>
                </a:lnTo>
                <a:lnTo>
                  <a:pt x="906780" y="11430"/>
                </a:lnTo>
                <a:lnTo>
                  <a:pt x="906780" y="819150"/>
                </a:lnTo>
                <a:lnTo>
                  <a:pt x="906780" y="822304"/>
                </a:lnTo>
                <a:lnTo>
                  <a:pt x="905667" y="825002"/>
                </a:lnTo>
                <a:lnTo>
                  <a:pt x="903434" y="827234"/>
                </a:lnTo>
                <a:lnTo>
                  <a:pt x="901202" y="829467"/>
                </a:lnTo>
                <a:lnTo>
                  <a:pt x="898504" y="830580"/>
                </a:lnTo>
                <a:lnTo>
                  <a:pt x="895350" y="830580"/>
                </a:lnTo>
                <a:lnTo>
                  <a:pt x="11430" y="830580"/>
                </a:lnTo>
                <a:lnTo>
                  <a:pt x="8275" y="830580"/>
                </a:lnTo>
                <a:lnTo>
                  <a:pt x="5577" y="829467"/>
                </a:lnTo>
                <a:lnTo>
                  <a:pt x="3345" y="827234"/>
                </a:lnTo>
                <a:lnTo>
                  <a:pt x="1112" y="825002"/>
                </a:lnTo>
                <a:lnTo>
                  <a:pt x="0" y="822304"/>
                </a:lnTo>
                <a:lnTo>
                  <a:pt x="0" y="819150"/>
                </a:lnTo>
                <a:close/>
              </a:path>
            </a:pathLst>
          </a:custGeom>
          <a:ln w="7620">
            <a:solidFill>
              <a:srgbClr val="E4E4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4378959" y="2562929"/>
            <a:ext cx="693420" cy="252729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80"/>
              </a:spcBef>
            </a:pPr>
            <a:r>
              <a:rPr dirty="0" sz="700" spc="30">
                <a:solidFill>
                  <a:srgbClr val="202020"/>
                </a:solidFill>
                <a:latin typeface="Trebuchet MS"/>
                <a:cs typeface="Trebuchet MS"/>
              </a:rPr>
              <a:t>Plugin </a:t>
            </a:r>
            <a:r>
              <a:rPr dirty="0" sz="700" spc="20">
                <a:solidFill>
                  <a:srgbClr val="202020"/>
                </a:solidFill>
                <a:latin typeface="Trebuchet MS"/>
                <a:cs typeface="Trebuchet MS"/>
              </a:rPr>
              <a:t>visible  button </a:t>
            </a:r>
            <a:r>
              <a:rPr dirty="0" sz="700" spc="25">
                <a:solidFill>
                  <a:srgbClr val="202020"/>
                </a:solidFill>
                <a:latin typeface="Trebuchet MS"/>
                <a:cs typeface="Trebuchet MS"/>
              </a:rPr>
              <a:t>is</a:t>
            </a:r>
            <a:r>
              <a:rPr dirty="0" sz="700" spc="-114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700" spc="15">
                <a:solidFill>
                  <a:srgbClr val="202020"/>
                </a:solidFill>
                <a:latin typeface="Trebuchet MS"/>
                <a:cs typeface="Trebuchet MS"/>
              </a:rPr>
              <a:t>"Start"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5363209" y="2498088"/>
            <a:ext cx="906780" cy="830580"/>
          </a:xfrm>
          <a:custGeom>
            <a:avLst/>
            <a:gdLst/>
            <a:ahLst/>
            <a:cxnLst/>
            <a:rect l="l" t="t" r="r" b="b"/>
            <a:pathLst>
              <a:path w="906779" h="830579">
                <a:moveTo>
                  <a:pt x="0" y="819150"/>
                </a:moveTo>
                <a:lnTo>
                  <a:pt x="0" y="11430"/>
                </a:lnTo>
                <a:lnTo>
                  <a:pt x="0" y="8275"/>
                </a:lnTo>
                <a:lnTo>
                  <a:pt x="1112" y="5577"/>
                </a:lnTo>
                <a:lnTo>
                  <a:pt x="3345" y="3345"/>
                </a:lnTo>
                <a:lnTo>
                  <a:pt x="5577" y="1112"/>
                </a:lnTo>
                <a:lnTo>
                  <a:pt x="8275" y="0"/>
                </a:lnTo>
                <a:lnTo>
                  <a:pt x="11430" y="0"/>
                </a:lnTo>
                <a:lnTo>
                  <a:pt x="895350" y="0"/>
                </a:lnTo>
                <a:lnTo>
                  <a:pt x="898504" y="0"/>
                </a:lnTo>
                <a:lnTo>
                  <a:pt x="901202" y="1112"/>
                </a:lnTo>
                <a:lnTo>
                  <a:pt x="903434" y="3345"/>
                </a:lnTo>
                <a:lnTo>
                  <a:pt x="905667" y="5577"/>
                </a:lnTo>
                <a:lnTo>
                  <a:pt x="906780" y="8275"/>
                </a:lnTo>
                <a:lnTo>
                  <a:pt x="906780" y="11430"/>
                </a:lnTo>
                <a:lnTo>
                  <a:pt x="906780" y="819150"/>
                </a:lnTo>
                <a:lnTo>
                  <a:pt x="906780" y="822304"/>
                </a:lnTo>
                <a:lnTo>
                  <a:pt x="905667" y="825002"/>
                </a:lnTo>
                <a:lnTo>
                  <a:pt x="903434" y="827234"/>
                </a:lnTo>
                <a:lnTo>
                  <a:pt x="901202" y="829467"/>
                </a:lnTo>
                <a:lnTo>
                  <a:pt x="898504" y="830580"/>
                </a:lnTo>
                <a:lnTo>
                  <a:pt x="895350" y="830580"/>
                </a:lnTo>
                <a:lnTo>
                  <a:pt x="11430" y="830580"/>
                </a:lnTo>
                <a:lnTo>
                  <a:pt x="8275" y="830580"/>
                </a:lnTo>
                <a:lnTo>
                  <a:pt x="5577" y="829467"/>
                </a:lnTo>
                <a:lnTo>
                  <a:pt x="3345" y="827234"/>
                </a:lnTo>
                <a:lnTo>
                  <a:pt x="1112" y="825002"/>
                </a:lnTo>
                <a:lnTo>
                  <a:pt x="0" y="822304"/>
                </a:lnTo>
                <a:lnTo>
                  <a:pt x="0" y="819150"/>
                </a:lnTo>
                <a:close/>
              </a:path>
            </a:pathLst>
          </a:custGeom>
          <a:ln w="7620">
            <a:solidFill>
              <a:srgbClr val="E4E4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5430518" y="2562929"/>
            <a:ext cx="713105" cy="13843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700" spc="70">
                <a:solidFill>
                  <a:srgbClr val="202020"/>
                </a:solidFill>
                <a:latin typeface="Trebuchet MS"/>
                <a:cs typeface="Trebuchet MS"/>
              </a:rPr>
              <a:t>Add </a:t>
            </a:r>
            <a:r>
              <a:rPr dirty="0" sz="700" spc="40">
                <a:solidFill>
                  <a:srgbClr val="202020"/>
                </a:solidFill>
                <a:latin typeface="Trebuchet MS"/>
                <a:cs typeface="Trebuchet MS"/>
              </a:rPr>
              <a:t>a</a:t>
            </a:r>
            <a:r>
              <a:rPr dirty="0" sz="700" spc="-15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700" spc="35">
                <a:solidFill>
                  <a:srgbClr val="202020"/>
                </a:solidFill>
                <a:latin typeface="Trebuchet MS"/>
                <a:cs typeface="Trebuchet MS"/>
              </a:rPr>
              <a:t>comment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414769" y="2498088"/>
            <a:ext cx="906780" cy="830580"/>
          </a:xfrm>
          <a:custGeom>
            <a:avLst/>
            <a:gdLst/>
            <a:ahLst/>
            <a:cxnLst/>
            <a:rect l="l" t="t" r="r" b="b"/>
            <a:pathLst>
              <a:path w="906779" h="830579">
                <a:moveTo>
                  <a:pt x="0" y="819150"/>
                </a:moveTo>
                <a:lnTo>
                  <a:pt x="0" y="11430"/>
                </a:lnTo>
                <a:lnTo>
                  <a:pt x="0" y="8275"/>
                </a:lnTo>
                <a:lnTo>
                  <a:pt x="1112" y="5577"/>
                </a:lnTo>
                <a:lnTo>
                  <a:pt x="3345" y="3345"/>
                </a:lnTo>
                <a:lnTo>
                  <a:pt x="5577" y="1112"/>
                </a:lnTo>
                <a:lnTo>
                  <a:pt x="8275" y="0"/>
                </a:lnTo>
                <a:lnTo>
                  <a:pt x="11430" y="0"/>
                </a:lnTo>
                <a:lnTo>
                  <a:pt x="895350" y="0"/>
                </a:lnTo>
                <a:lnTo>
                  <a:pt x="898504" y="0"/>
                </a:lnTo>
                <a:lnTo>
                  <a:pt x="901202" y="1112"/>
                </a:lnTo>
                <a:lnTo>
                  <a:pt x="903434" y="3345"/>
                </a:lnTo>
                <a:lnTo>
                  <a:pt x="905667" y="5577"/>
                </a:lnTo>
                <a:lnTo>
                  <a:pt x="906780" y="8275"/>
                </a:lnTo>
                <a:lnTo>
                  <a:pt x="906780" y="11430"/>
                </a:lnTo>
                <a:lnTo>
                  <a:pt x="906780" y="819150"/>
                </a:lnTo>
                <a:lnTo>
                  <a:pt x="906780" y="822304"/>
                </a:lnTo>
                <a:lnTo>
                  <a:pt x="905667" y="825002"/>
                </a:lnTo>
                <a:lnTo>
                  <a:pt x="903434" y="827234"/>
                </a:lnTo>
                <a:lnTo>
                  <a:pt x="901202" y="829467"/>
                </a:lnTo>
                <a:lnTo>
                  <a:pt x="898504" y="830580"/>
                </a:lnTo>
                <a:lnTo>
                  <a:pt x="895350" y="830580"/>
                </a:lnTo>
                <a:lnTo>
                  <a:pt x="11430" y="830580"/>
                </a:lnTo>
                <a:lnTo>
                  <a:pt x="8275" y="830580"/>
                </a:lnTo>
                <a:lnTo>
                  <a:pt x="5577" y="829467"/>
                </a:lnTo>
                <a:lnTo>
                  <a:pt x="3345" y="827234"/>
                </a:lnTo>
                <a:lnTo>
                  <a:pt x="1112" y="825002"/>
                </a:lnTo>
                <a:lnTo>
                  <a:pt x="0" y="822304"/>
                </a:lnTo>
                <a:lnTo>
                  <a:pt x="0" y="819150"/>
                </a:lnTo>
                <a:close/>
              </a:path>
            </a:pathLst>
          </a:custGeom>
          <a:ln w="7620">
            <a:solidFill>
              <a:srgbClr val="E4E4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6482079" y="2562929"/>
            <a:ext cx="758190" cy="252729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80"/>
              </a:spcBef>
            </a:pPr>
            <a:r>
              <a:rPr dirty="0" sz="700" spc="15">
                <a:solidFill>
                  <a:srgbClr val="202020"/>
                </a:solidFill>
                <a:latin typeface="Trebuchet MS"/>
                <a:cs typeface="Trebuchet MS"/>
              </a:rPr>
              <a:t>Visit </a:t>
            </a:r>
            <a:r>
              <a:rPr dirty="0" sz="700" spc="65">
                <a:solidFill>
                  <a:srgbClr val="202020"/>
                </a:solidFill>
                <a:latin typeface="Trebuchet MS"/>
                <a:cs typeface="Trebuchet MS"/>
              </a:rPr>
              <a:t>URL </a:t>
            </a:r>
            <a:r>
              <a:rPr dirty="0" sz="700" spc="10">
                <a:solidFill>
                  <a:srgbClr val="202020"/>
                </a:solidFill>
                <a:latin typeface="Trebuchet MS"/>
                <a:cs typeface="Trebuchet MS"/>
              </a:rPr>
              <a:t>in  </a:t>
            </a:r>
            <a:r>
              <a:rPr dirty="0" sz="700" spc="40">
                <a:solidFill>
                  <a:srgbClr val="202020"/>
                </a:solidFill>
                <a:latin typeface="Trebuchet MS"/>
                <a:cs typeface="Trebuchet MS"/>
              </a:rPr>
              <a:t>browser</a:t>
            </a:r>
            <a:r>
              <a:rPr dirty="0" sz="700" spc="-9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700" spc="40">
                <a:solidFill>
                  <a:srgbClr val="202020"/>
                </a:solidFill>
                <a:latin typeface="Trebuchet MS"/>
                <a:cs typeface="Trebuchet MS"/>
              </a:rPr>
              <a:t>browser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466329" y="2498088"/>
            <a:ext cx="906780" cy="830580"/>
          </a:xfrm>
          <a:custGeom>
            <a:avLst/>
            <a:gdLst/>
            <a:ahLst/>
            <a:cxnLst/>
            <a:rect l="l" t="t" r="r" b="b"/>
            <a:pathLst>
              <a:path w="906779" h="830579">
                <a:moveTo>
                  <a:pt x="0" y="819150"/>
                </a:moveTo>
                <a:lnTo>
                  <a:pt x="0" y="11430"/>
                </a:lnTo>
                <a:lnTo>
                  <a:pt x="0" y="8275"/>
                </a:lnTo>
                <a:lnTo>
                  <a:pt x="1112" y="5577"/>
                </a:lnTo>
                <a:lnTo>
                  <a:pt x="3345" y="3345"/>
                </a:lnTo>
                <a:lnTo>
                  <a:pt x="5577" y="1112"/>
                </a:lnTo>
                <a:lnTo>
                  <a:pt x="8275" y="0"/>
                </a:lnTo>
                <a:lnTo>
                  <a:pt x="11430" y="0"/>
                </a:lnTo>
                <a:lnTo>
                  <a:pt x="895350" y="0"/>
                </a:lnTo>
                <a:lnTo>
                  <a:pt x="898504" y="0"/>
                </a:lnTo>
                <a:lnTo>
                  <a:pt x="901202" y="1112"/>
                </a:lnTo>
                <a:lnTo>
                  <a:pt x="903434" y="3345"/>
                </a:lnTo>
                <a:lnTo>
                  <a:pt x="905667" y="5577"/>
                </a:lnTo>
                <a:lnTo>
                  <a:pt x="906780" y="8275"/>
                </a:lnTo>
                <a:lnTo>
                  <a:pt x="906780" y="11430"/>
                </a:lnTo>
                <a:lnTo>
                  <a:pt x="906780" y="819150"/>
                </a:lnTo>
                <a:lnTo>
                  <a:pt x="906780" y="822304"/>
                </a:lnTo>
                <a:lnTo>
                  <a:pt x="905667" y="825002"/>
                </a:lnTo>
                <a:lnTo>
                  <a:pt x="903434" y="827234"/>
                </a:lnTo>
                <a:lnTo>
                  <a:pt x="901202" y="829467"/>
                </a:lnTo>
                <a:lnTo>
                  <a:pt x="898504" y="830580"/>
                </a:lnTo>
                <a:lnTo>
                  <a:pt x="895350" y="830580"/>
                </a:lnTo>
                <a:lnTo>
                  <a:pt x="11430" y="830580"/>
                </a:lnTo>
                <a:lnTo>
                  <a:pt x="8275" y="830580"/>
                </a:lnTo>
                <a:lnTo>
                  <a:pt x="5577" y="829467"/>
                </a:lnTo>
                <a:lnTo>
                  <a:pt x="3345" y="827234"/>
                </a:lnTo>
                <a:lnTo>
                  <a:pt x="1112" y="825002"/>
                </a:lnTo>
                <a:lnTo>
                  <a:pt x="0" y="822304"/>
                </a:lnTo>
                <a:lnTo>
                  <a:pt x="0" y="819150"/>
                </a:lnTo>
                <a:close/>
              </a:path>
            </a:pathLst>
          </a:custGeom>
          <a:ln w="7620">
            <a:solidFill>
              <a:srgbClr val="E4E4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7533638" y="2562929"/>
            <a:ext cx="572135" cy="252729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80"/>
              </a:spcBef>
            </a:pPr>
            <a:r>
              <a:rPr dirty="0" sz="700" spc="50">
                <a:solidFill>
                  <a:srgbClr val="202020"/>
                </a:solidFill>
                <a:latin typeface="Trebuchet MS"/>
                <a:cs typeface="Trebuchet MS"/>
              </a:rPr>
              <a:t>Share</a:t>
            </a:r>
            <a:r>
              <a:rPr dirty="0" sz="700" spc="-9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700" spc="30">
                <a:solidFill>
                  <a:srgbClr val="202020"/>
                </a:solidFill>
                <a:latin typeface="Trebuchet MS"/>
                <a:cs typeface="Trebuchet MS"/>
              </a:rPr>
              <a:t>plugin </a:t>
            </a:r>
            <a:r>
              <a:rPr dirty="0" sz="700" spc="25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700" spc="5">
                <a:solidFill>
                  <a:srgbClr val="202020"/>
                </a:solidFill>
                <a:latin typeface="Trebuchet MS"/>
                <a:cs typeface="Trebuchet MS"/>
              </a:rPr>
              <a:t>with</a:t>
            </a:r>
            <a:r>
              <a:rPr dirty="0" sz="700" spc="-35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700" spc="20">
                <a:solidFill>
                  <a:srgbClr val="202020"/>
                </a:solidFill>
                <a:latin typeface="Trebuchet MS"/>
                <a:cs typeface="Trebuchet MS"/>
              </a:rPr>
              <a:t>friends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8517889" y="2498088"/>
            <a:ext cx="906780" cy="830580"/>
          </a:xfrm>
          <a:custGeom>
            <a:avLst/>
            <a:gdLst/>
            <a:ahLst/>
            <a:cxnLst/>
            <a:rect l="l" t="t" r="r" b="b"/>
            <a:pathLst>
              <a:path w="906779" h="830579">
                <a:moveTo>
                  <a:pt x="0" y="819150"/>
                </a:moveTo>
                <a:lnTo>
                  <a:pt x="0" y="11430"/>
                </a:lnTo>
                <a:lnTo>
                  <a:pt x="0" y="8275"/>
                </a:lnTo>
                <a:lnTo>
                  <a:pt x="1143" y="5577"/>
                </a:lnTo>
                <a:lnTo>
                  <a:pt x="3352" y="3345"/>
                </a:lnTo>
                <a:lnTo>
                  <a:pt x="5562" y="1112"/>
                </a:lnTo>
                <a:lnTo>
                  <a:pt x="8305" y="0"/>
                </a:lnTo>
                <a:lnTo>
                  <a:pt x="11430" y="0"/>
                </a:lnTo>
                <a:lnTo>
                  <a:pt x="895350" y="0"/>
                </a:lnTo>
                <a:lnTo>
                  <a:pt x="898474" y="0"/>
                </a:lnTo>
                <a:lnTo>
                  <a:pt x="901217" y="1112"/>
                </a:lnTo>
                <a:lnTo>
                  <a:pt x="903427" y="3345"/>
                </a:lnTo>
                <a:lnTo>
                  <a:pt x="905637" y="5577"/>
                </a:lnTo>
                <a:lnTo>
                  <a:pt x="906780" y="8275"/>
                </a:lnTo>
                <a:lnTo>
                  <a:pt x="906780" y="11430"/>
                </a:lnTo>
                <a:lnTo>
                  <a:pt x="906780" y="819150"/>
                </a:lnTo>
                <a:lnTo>
                  <a:pt x="906780" y="822304"/>
                </a:lnTo>
                <a:lnTo>
                  <a:pt x="905637" y="825002"/>
                </a:lnTo>
                <a:lnTo>
                  <a:pt x="903427" y="827234"/>
                </a:lnTo>
                <a:lnTo>
                  <a:pt x="901217" y="829467"/>
                </a:lnTo>
                <a:lnTo>
                  <a:pt x="898474" y="830580"/>
                </a:lnTo>
                <a:lnTo>
                  <a:pt x="895350" y="830580"/>
                </a:lnTo>
                <a:lnTo>
                  <a:pt x="11430" y="830580"/>
                </a:lnTo>
                <a:lnTo>
                  <a:pt x="8305" y="830580"/>
                </a:lnTo>
                <a:lnTo>
                  <a:pt x="5562" y="829467"/>
                </a:lnTo>
                <a:lnTo>
                  <a:pt x="3352" y="827234"/>
                </a:lnTo>
                <a:lnTo>
                  <a:pt x="1143" y="825002"/>
                </a:lnTo>
                <a:lnTo>
                  <a:pt x="0" y="822304"/>
                </a:lnTo>
                <a:lnTo>
                  <a:pt x="0" y="819150"/>
                </a:lnTo>
                <a:close/>
              </a:path>
            </a:pathLst>
          </a:custGeom>
          <a:ln w="7620">
            <a:solidFill>
              <a:srgbClr val="E4E4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8585199" y="2562929"/>
            <a:ext cx="712470" cy="13843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700" spc="70">
                <a:solidFill>
                  <a:srgbClr val="202020"/>
                </a:solidFill>
                <a:latin typeface="Trebuchet MS"/>
                <a:cs typeface="Trebuchet MS"/>
              </a:rPr>
              <a:t>Add</a:t>
            </a:r>
            <a:r>
              <a:rPr dirty="0" sz="700" spc="-6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700" spc="25">
                <a:solidFill>
                  <a:srgbClr val="202020"/>
                </a:solidFill>
                <a:latin typeface="Trebuchet MS"/>
                <a:cs typeface="Trebuchet MS"/>
              </a:rPr>
              <a:t>description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1156969" y="3473448"/>
            <a:ext cx="906780" cy="830580"/>
          </a:xfrm>
          <a:custGeom>
            <a:avLst/>
            <a:gdLst/>
            <a:ahLst/>
            <a:cxnLst/>
            <a:rect l="l" t="t" r="r" b="b"/>
            <a:pathLst>
              <a:path w="906780" h="830579">
                <a:moveTo>
                  <a:pt x="0" y="819150"/>
                </a:moveTo>
                <a:lnTo>
                  <a:pt x="0" y="11430"/>
                </a:lnTo>
                <a:lnTo>
                  <a:pt x="0" y="8275"/>
                </a:lnTo>
                <a:lnTo>
                  <a:pt x="1115" y="5577"/>
                </a:lnTo>
                <a:lnTo>
                  <a:pt x="3347" y="3345"/>
                </a:lnTo>
                <a:lnTo>
                  <a:pt x="5579" y="1112"/>
                </a:lnTo>
                <a:lnTo>
                  <a:pt x="8273" y="0"/>
                </a:lnTo>
                <a:lnTo>
                  <a:pt x="11430" y="0"/>
                </a:lnTo>
                <a:lnTo>
                  <a:pt x="895350" y="0"/>
                </a:lnTo>
                <a:lnTo>
                  <a:pt x="898504" y="0"/>
                </a:lnTo>
                <a:lnTo>
                  <a:pt x="901202" y="1112"/>
                </a:lnTo>
                <a:lnTo>
                  <a:pt x="903434" y="3345"/>
                </a:lnTo>
                <a:lnTo>
                  <a:pt x="905667" y="5577"/>
                </a:lnTo>
                <a:lnTo>
                  <a:pt x="906780" y="8275"/>
                </a:lnTo>
                <a:lnTo>
                  <a:pt x="906780" y="11430"/>
                </a:lnTo>
                <a:lnTo>
                  <a:pt x="906780" y="819150"/>
                </a:lnTo>
                <a:lnTo>
                  <a:pt x="906780" y="822304"/>
                </a:lnTo>
                <a:lnTo>
                  <a:pt x="905667" y="825002"/>
                </a:lnTo>
                <a:lnTo>
                  <a:pt x="903434" y="827234"/>
                </a:lnTo>
                <a:lnTo>
                  <a:pt x="901202" y="829459"/>
                </a:lnTo>
                <a:lnTo>
                  <a:pt x="898504" y="830580"/>
                </a:lnTo>
                <a:lnTo>
                  <a:pt x="895350" y="830580"/>
                </a:lnTo>
                <a:lnTo>
                  <a:pt x="11430" y="830580"/>
                </a:lnTo>
                <a:lnTo>
                  <a:pt x="8273" y="830580"/>
                </a:lnTo>
                <a:lnTo>
                  <a:pt x="5579" y="829459"/>
                </a:lnTo>
                <a:lnTo>
                  <a:pt x="3347" y="827234"/>
                </a:lnTo>
                <a:lnTo>
                  <a:pt x="1115" y="825002"/>
                </a:lnTo>
                <a:lnTo>
                  <a:pt x="0" y="822304"/>
                </a:lnTo>
                <a:lnTo>
                  <a:pt x="0" y="819150"/>
                </a:lnTo>
                <a:close/>
              </a:path>
            </a:pathLst>
          </a:custGeom>
          <a:ln w="7620">
            <a:solidFill>
              <a:srgbClr val="E4E4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1224278" y="3538289"/>
            <a:ext cx="753110" cy="252729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80"/>
              </a:spcBef>
            </a:pPr>
            <a:r>
              <a:rPr dirty="0" sz="700" spc="50">
                <a:solidFill>
                  <a:srgbClr val="202020"/>
                </a:solidFill>
                <a:latin typeface="Trebuchet MS"/>
                <a:cs typeface="Trebuchet MS"/>
              </a:rPr>
              <a:t>Mark</a:t>
            </a:r>
            <a:r>
              <a:rPr dirty="0" sz="700" spc="-45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700" spc="40">
                <a:solidFill>
                  <a:srgbClr val="202020"/>
                </a:solidFill>
                <a:latin typeface="Trebuchet MS"/>
                <a:cs typeface="Trebuchet MS"/>
              </a:rPr>
              <a:t>a</a:t>
            </a:r>
            <a:r>
              <a:rPr dirty="0" sz="700" spc="-4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700" spc="25">
                <a:solidFill>
                  <a:srgbClr val="202020"/>
                </a:solidFill>
                <a:latin typeface="Trebuchet MS"/>
                <a:cs typeface="Trebuchet MS"/>
              </a:rPr>
              <a:t>rectangle </a:t>
            </a:r>
            <a:r>
              <a:rPr dirty="0" sz="700" spc="3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700" spc="30">
                <a:solidFill>
                  <a:srgbClr val="202020"/>
                </a:solidFill>
                <a:latin typeface="Trebuchet MS"/>
                <a:cs typeface="Trebuchet MS"/>
              </a:rPr>
              <a:t>area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260088" y="3473448"/>
            <a:ext cx="906780" cy="830580"/>
          </a:xfrm>
          <a:custGeom>
            <a:avLst/>
            <a:gdLst/>
            <a:ahLst/>
            <a:cxnLst/>
            <a:rect l="l" t="t" r="r" b="b"/>
            <a:pathLst>
              <a:path w="906779" h="830579">
                <a:moveTo>
                  <a:pt x="0" y="819150"/>
                </a:moveTo>
                <a:lnTo>
                  <a:pt x="0" y="11430"/>
                </a:lnTo>
                <a:lnTo>
                  <a:pt x="0" y="8275"/>
                </a:lnTo>
                <a:lnTo>
                  <a:pt x="1112" y="5577"/>
                </a:lnTo>
                <a:lnTo>
                  <a:pt x="3345" y="3345"/>
                </a:lnTo>
                <a:lnTo>
                  <a:pt x="5577" y="1112"/>
                </a:lnTo>
                <a:lnTo>
                  <a:pt x="8275" y="0"/>
                </a:lnTo>
                <a:lnTo>
                  <a:pt x="11430" y="0"/>
                </a:lnTo>
                <a:lnTo>
                  <a:pt x="895350" y="0"/>
                </a:lnTo>
                <a:lnTo>
                  <a:pt x="898504" y="0"/>
                </a:lnTo>
                <a:lnTo>
                  <a:pt x="901202" y="1112"/>
                </a:lnTo>
                <a:lnTo>
                  <a:pt x="903434" y="3345"/>
                </a:lnTo>
                <a:lnTo>
                  <a:pt x="905667" y="5577"/>
                </a:lnTo>
                <a:lnTo>
                  <a:pt x="906780" y="8275"/>
                </a:lnTo>
                <a:lnTo>
                  <a:pt x="906780" y="11430"/>
                </a:lnTo>
                <a:lnTo>
                  <a:pt x="906780" y="819150"/>
                </a:lnTo>
                <a:lnTo>
                  <a:pt x="906780" y="822304"/>
                </a:lnTo>
                <a:lnTo>
                  <a:pt x="905667" y="825002"/>
                </a:lnTo>
                <a:lnTo>
                  <a:pt x="903434" y="827234"/>
                </a:lnTo>
                <a:lnTo>
                  <a:pt x="901202" y="829459"/>
                </a:lnTo>
                <a:lnTo>
                  <a:pt x="898504" y="830580"/>
                </a:lnTo>
                <a:lnTo>
                  <a:pt x="895350" y="830580"/>
                </a:lnTo>
                <a:lnTo>
                  <a:pt x="11430" y="830580"/>
                </a:lnTo>
                <a:lnTo>
                  <a:pt x="8275" y="830580"/>
                </a:lnTo>
                <a:lnTo>
                  <a:pt x="5577" y="829459"/>
                </a:lnTo>
                <a:lnTo>
                  <a:pt x="3345" y="827234"/>
                </a:lnTo>
                <a:lnTo>
                  <a:pt x="1112" y="825002"/>
                </a:lnTo>
                <a:lnTo>
                  <a:pt x="0" y="822304"/>
                </a:lnTo>
                <a:lnTo>
                  <a:pt x="0" y="819150"/>
                </a:lnTo>
                <a:close/>
              </a:path>
            </a:pathLst>
          </a:custGeom>
          <a:ln w="7620">
            <a:solidFill>
              <a:srgbClr val="E4E4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3327398" y="3538289"/>
            <a:ext cx="750570" cy="252729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80"/>
              </a:spcBef>
            </a:pPr>
            <a:r>
              <a:rPr dirty="0" sz="700" spc="50">
                <a:solidFill>
                  <a:srgbClr val="202020"/>
                </a:solidFill>
                <a:latin typeface="Trebuchet MS"/>
                <a:cs typeface="Trebuchet MS"/>
              </a:rPr>
              <a:t>Share </a:t>
            </a:r>
            <a:r>
              <a:rPr dirty="0" sz="700" spc="55">
                <a:solidFill>
                  <a:srgbClr val="202020"/>
                </a:solidFill>
                <a:latin typeface="Trebuchet MS"/>
                <a:cs typeface="Trebuchet MS"/>
              </a:rPr>
              <a:t>on </a:t>
            </a:r>
            <a:r>
              <a:rPr dirty="0" sz="700" spc="30">
                <a:solidFill>
                  <a:srgbClr val="202020"/>
                </a:solidFill>
                <a:latin typeface="Trebuchet MS"/>
                <a:cs typeface="Trebuchet MS"/>
              </a:rPr>
              <a:t>our  </a:t>
            </a:r>
            <a:r>
              <a:rPr dirty="0" sz="700" spc="35">
                <a:solidFill>
                  <a:srgbClr val="202020"/>
                </a:solidFill>
                <a:latin typeface="Trebuchet MS"/>
                <a:cs typeface="Trebuchet MS"/>
              </a:rPr>
              <a:t>youtube</a:t>
            </a:r>
            <a:r>
              <a:rPr dirty="0" sz="700" spc="-75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700" spc="35">
                <a:solidFill>
                  <a:srgbClr val="202020"/>
                </a:solidFill>
                <a:latin typeface="Trebuchet MS"/>
                <a:cs typeface="Trebuchet MS"/>
              </a:rPr>
              <a:t>channel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5363209" y="3473448"/>
            <a:ext cx="906780" cy="830580"/>
          </a:xfrm>
          <a:custGeom>
            <a:avLst/>
            <a:gdLst/>
            <a:ahLst/>
            <a:cxnLst/>
            <a:rect l="l" t="t" r="r" b="b"/>
            <a:pathLst>
              <a:path w="906779" h="830579">
                <a:moveTo>
                  <a:pt x="0" y="819150"/>
                </a:moveTo>
                <a:lnTo>
                  <a:pt x="0" y="11430"/>
                </a:lnTo>
                <a:lnTo>
                  <a:pt x="0" y="8275"/>
                </a:lnTo>
                <a:lnTo>
                  <a:pt x="1112" y="5577"/>
                </a:lnTo>
                <a:lnTo>
                  <a:pt x="3345" y="3345"/>
                </a:lnTo>
                <a:lnTo>
                  <a:pt x="5577" y="1112"/>
                </a:lnTo>
                <a:lnTo>
                  <a:pt x="8275" y="0"/>
                </a:lnTo>
                <a:lnTo>
                  <a:pt x="11430" y="0"/>
                </a:lnTo>
                <a:lnTo>
                  <a:pt x="895350" y="0"/>
                </a:lnTo>
                <a:lnTo>
                  <a:pt x="898504" y="0"/>
                </a:lnTo>
                <a:lnTo>
                  <a:pt x="901202" y="1112"/>
                </a:lnTo>
                <a:lnTo>
                  <a:pt x="903434" y="3345"/>
                </a:lnTo>
                <a:lnTo>
                  <a:pt x="905667" y="5577"/>
                </a:lnTo>
                <a:lnTo>
                  <a:pt x="906780" y="8275"/>
                </a:lnTo>
                <a:lnTo>
                  <a:pt x="906780" y="11430"/>
                </a:lnTo>
                <a:lnTo>
                  <a:pt x="906780" y="819150"/>
                </a:lnTo>
                <a:lnTo>
                  <a:pt x="906780" y="822304"/>
                </a:lnTo>
                <a:lnTo>
                  <a:pt x="905667" y="825002"/>
                </a:lnTo>
                <a:lnTo>
                  <a:pt x="903434" y="827234"/>
                </a:lnTo>
                <a:lnTo>
                  <a:pt x="901202" y="829459"/>
                </a:lnTo>
                <a:lnTo>
                  <a:pt x="898504" y="830580"/>
                </a:lnTo>
                <a:lnTo>
                  <a:pt x="895350" y="830580"/>
                </a:lnTo>
                <a:lnTo>
                  <a:pt x="11430" y="830580"/>
                </a:lnTo>
                <a:lnTo>
                  <a:pt x="8275" y="830580"/>
                </a:lnTo>
                <a:lnTo>
                  <a:pt x="5577" y="829459"/>
                </a:lnTo>
                <a:lnTo>
                  <a:pt x="3345" y="827234"/>
                </a:lnTo>
                <a:lnTo>
                  <a:pt x="1112" y="825002"/>
                </a:lnTo>
                <a:lnTo>
                  <a:pt x="0" y="822304"/>
                </a:lnTo>
                <a:lnTo>
                  <a:pt x="0" y="819150"/>
                </a:lnTo>
                <a:close/>
              </a:path>
            </a:pathLst>
          </a:custGeom>
          <a:ln w="7620">
            <a:solidFill>
              <a:srgbClr val="E4E4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5430518" y="3538289"/>
            <a:ext cx="741045" cy="252729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80"/>
              </a:spcBef>
            </a:pPr>
            <a:r>
              <a:rPr dirty="0" sz="700" spc="70">
                <a:solidFill>
                  <a:srgbClr val="202020"/>
                </a:solidFill>
                <a:latin typeface="Trebuchet MS"/>
                <a:cs typeface="Trebuchet MS"/>
              </a:rPr>
              <a:t>Add</a:t>
            </a:r>
            <a:r>
              <a:rPr dirty="0" sz="700" spc="-35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700" spc="45">
                <a:solidFill>
                  <a:srgbClr val="202020"/>
                </a:solidFill>
                <a:latin typeface="Trebuchet MS"/>
                <a:cs typeface="Trebuchet MS"/>
              </a:rPr>
              <a:t>an</a:t>
            </a:r>
            <a:r>
              <a:rPr dirty="0" sz="700" spc="-3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700" spc="40">
                <a:solidFill>
                  <a:srgbClr val="202020"/>
                </a:solidFill>
                <a:latin typeface="Trebuchet MS"/>
                <a:cs typeface="Trebuchet MS"/>
              </a:rPr>
              <a:t>image</a:t>
            </a:r>
            <a:r>
              <a:rPr dirty="0" sz="700" spc="-35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700" spc="10">
                <a:solidFill>
                  <a:srgbClr val="202020"/>
                </a:solidFill>
                <a:latin typeface="Trebuchet MS"/>
                <a:cs typeface="Trebuchet MS"/>
              </a:rPr>
              <a:t>to  </a:t>
            </a:r>
            <a:r>
              <a:rPr dirty="0" sz="700" spc="35">
                <a:solidFill>
                  <a:srgbClr val="202020"/>
                </a:solidFill>
                <a:latin typeface="Trebuchet MS"/>
                <a:cs typeface="Trebuchet MS"/>
              </a:rPr>
              <a:t>your</a:t>
            </a:r>
            <a:r>
              <a:rPr dirty="0" sz="700" spc="-3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700" spc="35">
                <a:solidFill>
                  <a:srgbClr val="202020"/>
                </a:solidFill>
                <a:latin typeface="Trebuchet MS"/>
                <a:cs typeface="Trebuchet MS"/>
              </a:rPr>
              <a:t>comment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6414769" y="3473448"/>
            <a:ext cx="906780" cy="830580"/>
          </a:xfrm>
          <a:custGeom>
            <a:avLst/>
            <a:gdLst/>
            <a:ahLst/>
            <a:cxnLst/>
            <a:rect l="l" t="t" r="r" b="b"/>
            <a:pathLst>
              <a:path w="906779" h="830579">
                <a:moveTo>
                  <a:pt x="0" y="819150"/>
                </a:moveTo>
                <a:lnTo>
                  <a:pt x="0" y="11430"/>
                </a:lnTo>
                <a:lnTo>
                  <a:pt x="0" y="8275"/>
                </a:lnTo>
                <a:lnTo>
                  <a:pt x="1112" y="5577"/>
                </a:lnTo>
                <a:lnTo>
                  <a:pt x="3345" y="3345"/>
                </a:lnTo>
                <a:lnTo>
                  <a:pt x="5577" y="1112"/>
                </a:lnTo>
                <a:lnTo>
                  <a:pt x="8275" y="0"/>
                </a:lnTo>
                <a:lnTo>
                  <a:pt x="11430" y="0"/>
                </a:lnTo>
                <a:lnTo>
                  <a:pt x="895350" y="0"/>
                </a:lnTo>
                <a:lnTo>
                  <a:pt x="898504" y="0"/>
                </a:lnTo>
                <a:lnTo>
                  <a:pt x="901202" y="1112"/>
                </a:lnTo>
                <a:lnTo>
                  <a:pt x="903434" y="3345"/>
                </a:lnTo>
                <a:lnTo>
                  <a:pt x="905667" y="5577"/>
                </a:lnTo>
                <a:lnTo>
                  <a:pt x="906780" y="8275"/>
                </a:lnTo>
                <a:lnTo>
                  <a:pt x="906780" y="11430"/>
                </a:lnTo>
                <a:lnTo>
                  <a:pt x="906780" y="819150"/>
                </a:lnTo>
                <a:lnTo>
                  <a:pt x="906780" y="822304"/>
                </a:lnTo>
                <a:lnTo>
                  <a:pt x="905667" y="825002"/>
                </a:lnTo>
                <a:lnTo>
                  <a:pt x="903434" y="827234"/>
                </a:lnTo>
                <a:lnTo>
                  <a:pt x="901202" y="829459"/>
                </a:lnTo>
                <a:lnTo>
                  <a:pt x="898504" y="830580"/>
                </a:lnTo>
                <a:lnTo>
                  <a:pt x="895350" y="830580"/>
                </a:lnTo>
                <a:lnTo>
                  <a:pt x="11430" y="830580"/>
                </a:lnTo>
                <a:lnTo>
                  <a:pt x="8275" y="830580"/>
                </a:lnTo>
                <a:lnTo>
                  <a:pt x="5577" y="829459"/>
                </a:lnTo>
                <a:lnTo>
                  <a:pt x="3345" y="827234"/>
                </a:lnTo>
                <a:lnTo>
                  <a:pt x="1112" y="825002"/>
                </a:lnTo>
                <a:lnTo>
                  <a:pt x="0" y="822304"/>
                </a:lnTo>
                <a:lnTo>
                  <a:pt x="0" y="819150"/>
                </a:lnTo>
                <a:close/>
              </a:path>
            </a:pathLst>
          </a:custGeom>
          <a:ln w="7620">
            <a:solidFill>
              <a:srgbClr val="E4E4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6482079" y="3538289"/>
            <a:ext cx="699135" cy="252729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80"/>
              </a:spcBef>
            </a:pPr>
            <a:r>
              <a:rPr dirty="0" sz="700" spc="15">
                <a:solidFill>
                  <a:srgbClr val="202020"/>
                </a:solidFill>
                <a:latin typeface="Trebuchet MS"/>
                <a:cs typeface="Trebuchet MS"/>
              </a:rPr>
              <a:t>Visit </a:t>
            </a:r>
            <a:r>
              <a:rPr dirty="0" sz="700" spc="65">
                <a:solidFill>
                  <a:srgbClr val="202020"/>
                </a:solidFill>
                <a:latin typeface="Trebuchet MS"/>
                <a:cs typeface="Trebuchet MS"/>
              </a:rPr>
              <a:t>URL </a:t>
            </a:r>
            <a:r>
              <a:rPr dirty="0" sz="700" spc="10">
                <a:solidFill>
                  <a:srgbClr val="202020"/>
                </a:solidFill>
                <a:latin typeface="Trebuchet MS"/>
                <a:cs typeface="Trebuchet MS"/>
              </a:rPr>
              <a:t>in  </a:t>
            </a:r>
            <a:r>
              <a:rPr dirty="0" sz="700" spc="30">
                <a:solidFill>
                  <a:srgbClr val="202020"/>
                </a:solidFill>
                <a:latin typeface="Trebuchet MS"/>
                <a:cs typeface="Trebuchet MS"/>
              </a:rPr>
              <a:t>mobile</a:t>
            </a:r>
            <a:r>
              <a:rPr dirty="0" sz="700" spc="-95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700" spc="40">
                <a:solidFill>
                  <a:srgbClr val="202020"/>
                </a:solidFill>
                <a:latin typeface="Trebuchet MS"/>
                <a:cs typeface="Trebuchet MS"/>
              </a:rPr>
              <a:t>browser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7466329" y="3473448"/>
            <a:ext cx="906780" cy="830580"/>
          </a:xfrm>
          <a:custGeom>
            <a:avLst/>
            <a:gdLst/>
            <a:ahLst/>
            <a:cxnLst/>
            <a:rect l="l" t="t" r="r" b="b"/>
            <a:pathLst>
              <a:path w="906779" h="830579">
                <a:moveTo>
                  <a:pt x="0" y="819150"/>
                </a:moveTo>
                <a:lnTo>
                  <a:pt x="0" y="11430"/>
                </a:lnTo>
                <a:lnTo>
                  <a:pt x="0" y="8275"/>
                </a:lnTo>
                <a:lnTo>
                  <a:pt x="1112" y="5577"/>
                </a:lnTo>
                <a:lnTo>
                  <a:pt x="3345" y="3345"/>
                </a:lnTo>
                <a:lnTo>
                  <a:pt x="5577" y="1112"/>
                </a:lnTo>
                <a:lnTo>
                  <a:pt x="8275" y="0"/>
                </a:lnTo>
                <a:lnTo>
                  <a:pt x="11430" y="0"/>
                </a:lnTo>
                <a:lnTo>
                  <a:pt x="895350" y="0"/>
                </a:lnTo>
                <a:lnTo>
                  <a:pt x="898504" y="0"/>
                </a:lnTo>
                <a:lnTo>
                  <a:pt x="901202" y="1112"/>
                </a:lnTo>
                <a:lnTo>
                  <a:pt x="903434" y="3345"/>
                </a:lnTo>
                <a:lnTo>
                  <a:pt x="905667" y="5577"/>
                </a:lnTo>
                <a:lnTo>
                  <a:pt x="906780" y="8275"/>
                </a:lnTo>
                <a:lnTo>
                  <a:pt x="906780" y="11430"/>
                </a:lnTo>
                <a:lnTo>
                  <a:pt x="906780" y="819150"/>
                </a:lnTo>
                <a:lnTo>
                  <a:pt x="906780" y="822304"/>
                </a:lnTo>
                <a:lnTo>
                  <a:pt x="905667" y="825002"/>
                </a:lnTo>
                <a:lnTo>
                  <a:pt x="903434" y="827234"/>
                </a:lnTo>
                <a:lnTo>
                  <a:pt x="901202" y="829459"/>
                </a:lnTo>
                <a:lnTo>
                  <a:pt x="898504" y="830580"/>
                </a:lnTo>
                <a:lnTo>
                  <a:pt x="895350" y="830580"/>
                </a:lnTo>
                <a:lnTo>
                  <a:pt x="11430" y="830580"/>
                </a:lnTo>
                <a:lnTo>
                  <a:pt x="8275" y="830580"/>
                </a:lnTo>
                <a:lnTo>
                  <a:pt x="5577" y="829459"/>
                </a:lnTo>
                <a:lnTo>
                  <a:pt x="3345" y="827234"/>
                </a:lnTo>
                <a:lnTo>
                  <a:pt x="1112" y="825002"/>
                </a:lnTo>
                <a:lnTo>
                  <a:pt x="0" y="822304"/>
                </a:lnTo>
                <a:lnTo>
                  <a:pt x="0" y="819150"/>
                </a:lnTo>
                <a:close/>
              </a:path>
            </a:pathLst>
          </a:custGeom>
          <a:ln w="7620">
            <a:solidFill>
              <a:srgbClr val="E4E4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7533638" y="3538289"/>
            <a:ext cx="673100" cy="36703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80"/>
              </a:spcBef>
            </a:pPr>
            <a:r>
              <a:rPr dirty="0" sz="700" spc="30">
                <a:solidFill>
                  <a:srgbClr val="202020"/>
                </a:solidFill>
                <a:latin typeface="Trebuchet MS"/>
                <a:cs typeface="Trebuchet MS"/>
              </a:rPr>
              <a:t>Get </a:t>
            </a:r>
            <a:r>
              <a:rPr dirty="0" sz="700" spc="40">
                <a:solidFill>
                  <a:srgbClr val="202020"/>
                </a:solidFill>
                <a:latin typeface="Trebuchet MS"/>
                <a:cs typeface="Trebuchet MS"/>
              </a:rPr>
              <a:t>a </a:t>
            </a:r>
            <a:r>
              <a:rPr dirty="0" sz="700" spc="10">
                <a:solidFill>
                  <a:srgbClr val="202020"/>
                </a:solidFill>
                <a:latin typeface="Trebuchet MS"/>
                <a:cs typeface="Trebuchet MS"/>
              </a:rPr>
              <a:t>direct  </a:t>
            </a:r>
            <a:r>
              <a:rPr dirty="0" sz="700" spc="5">
                <a:solidFill>
                  <a:srgbClr val="202020"/>
                </a:solidFill>
                <a:latin typeface="Trebuchet MS"/>
                <a:cs typeface="Trebuchet MS"/>
              </a:rPr>
              <a:t>install</a:t>
            </a:r>
            <a:r>
              <a:rPr dirty="0" sz="700" spc="-55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700" spc="10">
                <a:solidFill>
                  <a:srgbClr val="202020"/>
                </a:solidFill>
                <a:latin typeface="Trebuchet MS"/>
                <a:cs typeface="Trebuchet MS"/>
              </a:rPr>
              <a:t>link</a:t>
            </a:r>
            <a:r>
              <a:rPr dirty="0" sz="700" spc="-55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700" spc="15">
                <a:solidFill>
                  <a:srgbClr val="202020"/>
                </a:solidFill>
                <a:latin typeface="Trebuchet MS"/>
                <a:cs typeface="Trebuchet MS"/>
              </a:rPr>
              <a:t>from </a:t>
            </a:r>
            <a:r>
              <a:rPr dirty="0" sz="700" spc="15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700" spc="30">
                <a:solidFill>
                  <a:srgbClr val="202020"/>
                </a:solidFill>
                <a:latin typeface="Trebuchet MS"/>
                <a:cs typeface="Trebuchet MS"/>
              </a:rPr>
              <a:t>our</a:t>
            </a:r>
            <a:r>
              <a:rPr dirty="0" sz="700" spc="-2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700" spc="15">
                <a:solidFill>
                  <a:srgbClr val="202020"/>
                </a:solidFill>
                <a:latin typeface="Trebuchet MS"/>
                <a:cs typeface="Trebuchet MS"/>
              </a:rPr>
              <a:t>site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8517889" y="3473448"/>
            <a:ext cx="906780" cy="830580"/>
          </a:xfrm>
          <a:custGeom>
            <a:avLst/>
            <a:gdLst/>
            <a:ahLst/>
            <a:cxnLst/>
            <a:rect l="l" t="t" r="r" b="b"/>
            <a:pathLst>
              <a:path w="906779" h="830579">
                <a:moveTo>
                  <a:pt x="0" y="819150"/>
                </a:moveTo>
                <a:lnTo>
                  <a:pt x="0" y="11430"/>
                </a:lnTo>
                <a:lnTo>
                  <a:pt x="0" y="8275"/>
                </a:lnTo>
                <a:lnTo>
                  <a:pt x="1143" y="5577"/>
                </a:lnTo>
                <a:lnTo>
                  <a:pt x="3352" y="3345"/>
                </a:lnTo>
                <a:lnTo>
                  <a:pt x="5562" y="1112"/>
                </a:lnTo>
                <a:lnTo>
                  <a:pt x="8305" y="0"/>
                </a:lnTo>
                <a:lnTo>
                  <a:pt x="11430" y="0"/>
                </a:lnTo>
                <a:lnTo>
                  <a:pt x="895350" y="0"/>
                </a:lnTo>
                <a:lnTo>
                  <a:pt x="898474" y="0"/>
                </a:lnTo>
                <a:lnTo>
                  <a:pt x="901217" y="1112"/>
                </a:lnTo>
                <a:lnTo>
                  <a:pt x="903427" y="3345"/>
                </a:lnTo>
                <a:lnTo>
                  <a:pt x="905637" y="5577"/>
                </a:lnTo>
                <a:lnTo>
                  <a:pt x="906780" y="8275"/>
                </a:lnTo>
                <a:lnTo>
                  <a:pt x="906780" y="11430"/>
                </a:lnTo>
                <a:lnTo>
                  <a:pt x="906780" y="819150"/>
                </a:lnTo>
                <a:lnTo>
                  <a:pt x="906780" y="822304"/>
                </a:lnTo>
                <a:lnTo>
                  <a:pt x="905637" y="825002"/>
                </a:lnTo>
                <a:lnTo>
                  <a:pt x="903427" y="827234"/>
                </a:lnTo>
                <a:lnTo>
                  <a:pt x="901217" y="829459"/>
                </a:lnTo>
                <a:lnTo>
                  <a:pt x="898474" y="830580"/>
                </a:lnTo>
                <a:lnTo>
                  <a:pt x="895350" y="830580"/>
                </a:lnTo>
                <a:lnTo>
                  <a:pt x="11430" y="830580"/>
                </a:lnTo>
                <a:lnTo>
                  <a:pt x="8305" y="830580"/>
                </a:lnTo>
                <a:lnTo>
                  <a:pt x="5562" y="829459"/>
                </a:lnTo>
                <a:lnTo>
                  <a:pt x="3352" y="827234"/>
                </a:lnTo>
                <a:lnTo>
                  <a:pt x="1143" y="825002"/>
                </a:lnTo>
                <a:lnTo>
                  <a:pt x="0" y="822304"/>
                </a:lnTo>
                <a:lnTo>
                  <a:pt x="0" y="819150"/>
                </a:lnTo>
                <a:close/>
              </a:path>
            </a:pathLst>
          </a:custGeom>
          <a:ln w="7620">
            <a:solidFill>
              <a:srgbClr val="E4E4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8585199" y="3538289"/>
            <a:ext cx="534670" cy="252729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80"/>
              </a:spcBef>
            </a:pPr>
            <a:r>
              <a:rPr dirty="0" sz="700" spc="70">
                <a:solidFill>
                  <a:srgbClr val="202020"/>
                </a:solidFill>
                <a:latin typeface="Trebuchet MS"/>
                <a:cs typeface="Trebuchet MS"/>
              </a:rPr>
              <a:t>Add</a:t>
            </a:r>
            <a:r>
              <a:rPr dirty="0" sz="700" spc="-9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700" spc="30">
                <a:solidFill>
                  <a:srgbClr val="202020"/>
                </a:solidFill>
                <a:latin typeface="Trebuchet MS"/>
                <a:cs typeface="Trebuchet MS"/>
              </a:rPr>
              <a:t>special </a:t>
            </a:r>
            <a:r>
              <a:rPr dirty="0" sz="700" spc="-35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700" spc="40">
                <a:solidFill>
                  <a:srgbClr val="202020"/>
                </a:solidFill>
                <a:latin typeface="Trebuchet MS"/>
                <a:cs typeface="Trebuchet MS"/>
              </a:rPr>
              <a:t>notes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3260088" y="4448809"/>
            <a:ext cx="906780" cy="830580"/>
          </a:xfrm>
          <a:custGeom>
            <a:avLst/>
            <a:gdLst/>
            <a:ahLst/>
            <a:cxnLst/>
            <a:rect l="l" t="t" r="r" b="b"/>
            <a:pathLst>
              <a:path w="906779" h="830579">
                <a:moveTo>
                  <a:pt x="0" y="819150"/>
                </a:moveTo>
                <a:lnTo>
                  <a:pt x="0" y="11430"/>
                </a:lnTo>
                <a:lnTo>
                  <a:pt x="0" y="8275"/>
                </a:lnTo>
                <a:lnTo>
                  <a:pt x="1112" y="5577"/>
                </a:lnTo>
                <a:lnTo>
                  <a:pt x="3345" y="3345"/>
                </a:lnTo>
                <a:lnTo>
                  <a:pt x="5577" y="1112"/>
                </a:lnTo>
                <a:lnTo>
                  <a:pt x="8275" y="0"/>
                </a:lnTo>
                <a:lnTo>
                  <a:pt x="11430" y="0"/>
                </a:lnTo>
                <a:lnTo>
                  <a:pt x="895350" y="0"/>
                </a:lnTo>
                <a:lnTo>
                  <a:pt x="898504" y="0"/>
                </a:lnTo>
                <a:lnTo>
                  <a:pt x="901202" y="1112"/>
                </a:lnTo>
                <a:lnTo>
                  <a:pt x="903434" y="3345"/>
                </a:lnTo>
                <a:lnTo>
                  <a:pt x="905667" y="5577"/>
                </a:lnTo>
                <a:lnTo>
                  <a:pt x="906780" y="8275"/>
                </a:lnTo>
                <a:lnTo>
                  <a:pt x="906780" y="11430"/>
                </a:lnTo>
                <a:lnTo>
                  <a:pt x="906780" y="819150"/>
                </a:lnTo>
                <a:lnTo>
                  <a:pt x="906780" y="822304"/>
                </a:lnTo>
                <a:lnTo>
                  <a:pt x="905667" y="825002"/>
                </a:lnTo>
                <a:lnTo>
                  <a:pt x="903434" y="827234"/>
                </a:lnTo>
                <a:lnTo>
                  <a:pt x="901202" y="829467"/>
                </a:lnTo>
                <a:lnTo>
                  <a:pt x="898504" y="830580"/>
                </a:lnTo>
                <a:lnTo>
                  <a:pt x="895350" y="830580"/>
                </a:lnTo>
                <a:lnTo>
                  <a:pt x="11430" y="830580"/>
                </a:lnTo>
                <a:lnTo>
                  <a:pt x="8275" y="830580"/>
                </a:lnTo>
                <a:lnTo>
                  <a:pt x="5577" y="829467"/>
                </a:lnTo>
                <a:lnTo>
                  <a:pt x="3345" y="827234"/>
                </a:lnTo>
                <a:lnTo>
                  <a:pt x="1112" y="825002"/>
                </a:lnTo>
                <a:lnTo>
                  <a:pt x="0" y="822304"/>
                </a:lnTo>
                <a:lnTo>
                  <a:pt x="0" y="819150"/>
                </a:lnTo>
                <a:close/>
              </a:path>
            </a:pathLst>
          </a:custGeom>
          <a:ln w="7620">
            <a:solidFill>
              <a:srgbClr val="E4E4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3327398" y="4513649"/>
            <a:ext cx="709930" cy="36703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algn="just" marL="12700" marR="5080">
              <a:lnSpc>
                <a:spcPct val="107100"/>
              </a:lnSpc>
              <a:spcBef>
                <a:spcPts val="80"/>
              </a:spcBef>
            </a:pPr>
            <a:r>
              <a:rPr dirty="0" sz="700" spc="50">
                <a:solidFill>
                  <a:srgbClr val="202020"/>
                </a:solidFill>
                <a:latin typeface="Trebuchet MS"/>
                <a:cs typeface="Trebuchet MS"/>
              </a:rPr>
              <a:t>Share </a:t>
            </a:r>
            <a:r>
              <a:rPr dirty="0" sz="700" spc="15">
                <a:solidFill>
                  <a:srgbClr val="202020"/>
                </a:solidFill>
                <a:latin typeface="Trebuchet MS"/>
                <a:cs typeface="Trebuchet MS"/>
              </a:rPr>
              <a:t>the</a:t>
            </a:r>
            <a:r>
              <a:rPr dirty="0" sz="700" spc="-15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700" spc="40">
                <a:solidFill>
                  <a:srgbClr val="202020"/>
                </a:solidFill>
                <a:latin typeface="Trebuchet MS"/>
                <a:cs typeface="Trebuchet MS"/>
              </a:rPr>
              <a:t>video  </a:t>
            </a:r>
            <a:r>
              <a:rPr dirty="0" sz="700" spc="10">
                <a:solidFill>
                  <a:srgbClr val="202020"/>
                </a:solidFill>
                <a:latin typeface="Trebuchet MS"/>
                <a:cs typeface="Trebuchet MS"/>
              </a:rPr>
              <a:t>instantly </a:t>
            </a:r>
            <a:r>
              <a:rPr dirty="0" sz="700" spc="55">
                <a:solidFill>
                  <a:srgbClr val="202020"/>
                </a:solidFill>
                <a:latin typeface="Trebuchet MS"/>
                <a:cs typeface="Trebuchet MS"/>
              </a:rPr>
              <a:t>on </a:t>
            </a:r>
            <a:r>
              <a:rPr dirty="0" sz="700" spc="30">
                <a:solidFill>
                  <a:srgbClr val="202020"/>
                </a:solidFill>
                <a:latin typeface="Trebuchet MS"/>
                <a:cs typeface="Trebuchet MS"/>
              </a:rPr>
              <a:t>our  </a:t>
            </a:r>
            <a:r>
              <a:rPr dirty="0" sz="700" spc="15">
                <a:solidFill>
                  <a:srgbClr val="202020"/>
                </a:solidFill>
                <a:latin typeface="Trebuchet MS"/>
                <a:cs typeface="Trebuchet MS"/>
              </a:rPr>
              <a:t>site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7466329" y="4448809"/>
            <a:ext cx="906780" cy="830580"/>
          </a:xfrm>
          <a:custGeom>
            <a:avLst/>
            <a:gdLst/>
            <a:ahLst/>
            <a:cxnLst/>
            <a:rect l="l" t="t" r="r" b="b"/>
            <a:pathLst>
              <a:path w="906779" h="830579">
                <a:moveTo>
                  <a:pt x="0" y="819150"/>
                </a:moveTo>
                <a:lnTo>
                  <a:pt x="0" y="11430"/>
                </a:lnTo>
                <a:lnTo>
                  <a:pt x="0" y="8275"/>
                </a:lnTo>
                <a:lnTo>
                  <a:pt x="1112" y="5577"/>
                </a:lnTo>
                <a:lnTo>
                  <a:pt x="3345" y="3345"/>
                </a:lnTo>
                <a:lnTo>
                  <a:pt x="5577" y="1112"/>
                </a:lnTo>
                <a:lnTo>
                  <a:pt x="8275" y="0"/>
                </a:lnTo>
                <a:lnTo>
                  <a:pt x="11430" y="0"/>
                </a:lnTo>
                <a:lnTo>
                  <a:pt x="895350" y="0"/>
                </a:lnTo>
                <a:lnTo>
                  <a:pt x="898504" y="0"/>
                </a:lnTo>
                <a:lnTo>
                  <a:pt x="901202" y="1112"/>
                </a:lnTo>
                <a:lnTo>
                  <a:pt x="903434" y="3345"/>
                </a:lnTo>
                <a:lnTo>
                  <a:pt x="905667" y="5577"/>
                </a:lnTo>
                <a:lnTo>
                  <a:pt x="906780" y="8275"/>
                </a:lnTo>
                <a:lnTo>
                  <a:pt x="906780" y="11430"/>
                </a:lnTo>
                <a:lnTo>
                  <a:pt x="906780" y="819150"/>
                </a:lnTo>
                <a:lnTo>
                  <a:pt x="906780" y="822304"/>
                </a:lnTo>
                <a:lnTo>
                  <a:pt x="905667" y="825002"/>
                </a:lnTo>
                <a:lnTo>
                  <a:pt x="903434" y="827234"/>
                </a:lnTo>
                <a:lnTo>
                  <a:pt x="901202" y="829467"/>
                </a:lnTo>
                <a:lnTo>
                  <a:pt x="898504" y="830580"/>
                </a:lnTo>
                <a:lnTo>
                  <a:pt x="895350" y="830580"/>
                </a:lnTo>
                <a:lnTo>
                  <a:pt x="11430" y="830580"/>
                </a:lnTo>
                <a:lnTo>
                  <a:pt x="8275" y="830580"/>
                </a:lnTo>
                <a:lnTo>
                  <a:pt x="5577" y="829467"/>
                </a:lnTo>
                <a:lnTo>
                  <a:pt x="3345" y="827234"/>
                </a:lnTo>
                <a:lnTo>
                  <a:pt x="1112" y="825002"/>
                </a:lnTo>
                <a:lnTo>
                  <a:pt x="0" y="822304"/>
                </a:lnTo>
                <a:lnTo>
                  <a:pt x="0" y="819150"/>
                </a:lnTo>
                <a:close/>
              </a:path>
            </a:pathLst>
          </a:custGeom>
          <a:ln w="7620">
            <a:solidFill>
              <a:srgbClr val="E4E4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7533638" y="4513649"/>
            <a:ext cx="767715" cy="36703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80"/>
              </a:spcBef>
            </a:pPr>
            <a:r>
              <a:rPr dirty="0" sz="700" spc="75">
                <a:solidFill>
                  <a:srgbClr val="202020"/>
                </a:solidFill>
                <a:latin typeface="Trebuchet MS"/>
                <a:cs typeface="Trebuchet MS"/>
              </a:rPr>
              <a:t>Go </a:t>
            </a:r>
            <a:r>
              <a:rPr dirty="0" sz="700" spc="10">
                <a:solidFill>
                  <a:srgbClr val="202020"/>
                </a:solidFill>
                <a:latin typeface="Trebuchet MS"/>
                <a:cs typeface="Trebuchet MS"/>
              </a:rPr>
              <a:t>to </a:t>
            </a:r>
            <a:r>
              <a:rPr dirty="0" sz="700" spc="40">
                <a:solidFill>
                  <a:srgbClr val="202020"/>
                </a:solidFill>
                <a:latin typeface="Trebuchet MS"/>
                <a:cs typeface="Trebuchet MS"/>
              </a:rPr>
              <a:t>chrome  </a:t>
            </a:r>
            <a:r>
              <a:rPr dirty="0" sz="700" spc="25">
                <a:solidFill>
                  <a:srgbClr val="202020"/>
                </a:solidFill>
                <a:latin typeface="Trebuchet MS"/>
                <a:cs typeface="Trebuchet MS"/>
              </a:rPr>
              <a:t>store </a:t>
            </a:r>
            <a:r>
              <a:rPr dirty="0" sz="700" spc="45">
                <a:solidFill>
                  <a:srgbClr val="202020"/>
                </a:solidFill>
                <a:latin typeface="Trebuchet MS"/>
                <a:cs typeface="Trebuchet MS"/>
              </a:rPr>
              <a:t>and </a:t>
            </a:r>
            <a:r>
              <a:rPr dirty="0" sz="700" spc="35">
                <a:solidFill>
                  <a:srgbClr val="202020"/>
                </a:solidFill>
                <a:latin typeface="Trebuchet MS"/>
                <a:cs typeface="Trebuchet MS"/>
              </a:rPr>
              <a:t>get</a:t>
            </a:r>
            <a:r>
              <a:rPr dirty="0" sz="700" spc="-155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700" spc="15">
                <a:solidFill>
                  <a:srgbClr val="202020"/>
                </a:solidFill>
                <a:latin typeface="Trebuchet MS"/>
                <a:cs typeface="Trebuchet MS"/>
              </a:rPr>
              <a:t>the  </a:t>
            </a:r>
            <a:r>
              <a:rPr dirty="0" sz="700" spc="30">
                <a:solidFill>
                  <a:srgbClr val="202020"/>
                </a:solidFill>
                <a:latin typeface="Trebuchet MS"/>
                <a:cs typeface="Trebuchet MS"/>
              </a:rPr>
              <a:t>plugin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8517889" y="4448809"/>
            <a:ext cx="906780" cy="830580"/>
          </a:xfrm>
          <a:custGeom>
            <a:avLst/>
            <a:gdLst/>
            <a:ahLst/>
            <a:cxnLst/>
            <a:rect l="l" t="t" r="r" b="b"/>
            <a:pathLst>
              <a:path w="906779" h="830579">
                <a:moveTo>
                  <a:pt x="0" y="819150"/>
                </a:moveTo>
                <a:lnTo>
                  <a:pt x="0" y="11430"/>
                </a:lnTo>
                <a:lnTo>
                  <a:pt x="0" y="8275"/>
                </a:lnTo>
                <a:lnTo>
                  <a:pt x="1143" y="5577"/>
                </a:lnTo>
                <a:lnTo>
                  <a:pt x="3352" y="3345"/>
                </a:lnTo>
                <a:lnTo>
                  <a:pt x="5562" y="1112"/>
                </a:lnTo>
                <a:lnTo>
                  <a:pt x="8305" y="0"/>
                </a:lnTo>
                <a:lnTo>
                  <a:pt x="11430" y="0"/>
                </a:lnTo>
                <a:lnTo>
                  <a:pt x="895350" y="0"/>
                </a:lnTo>
                <a:lnTo>
                  <a:pt x="898474" y="0"/>
                </a:lnTo>
                <a:lnTo>
                  <a:pt x="901217" y="1112"/>
                </a:lnTo>
                <a:lnTo>
                  <a:pt x="903427" y="3345"/>
                </a:lnTo>
                <a:lnTo>
                  <a:pt x="905637" y="5577"/>
                </a:lnTo>
                <a:lnTo>
                  <a:pt x="906780" y="8275"/>
                </a:lnTo>
                <a:lnTo>
                  <a:pt x="906780" y="11430"/>
                </a:lnTo>
                <a:lnTo>
                  <a:pt x="906780" y="819150"/>
                </a:lnTo>
                <a:lnTo>
                  <a:pt x="906780" y="822304"/>
                </a:lnTo>
                <a:lnTo>
                  <a:pt x="905637" y="825002"/>
                </a:lnTo>
                <a:lnTo>
                  <a:pt x="903427" y="827234"/>
                </a:lnTo>
                <a:lnTo>
                  <a:pt x="901217" y="829467"/>
                </a:lnTo>
                <a:lnTo>
                  <a:pt x="898474" y="830580"/>
                </a:lnTo>
                <a:lnTo>
                  <a:pt x="895350" y="830580"/>
                </a:lnTo>
                <a:lnTo>
                  <a:pt x="11430" y="830580"/>
                </a:lnTo>
                <a:lnTo>
                  <a:pt x="8305" y="830580"/>
                </a:lnTo>
                <a:lnTo>
                  <a:pt x="5562" y="829467"/>
                </a:lnTo>
                <a:lnTo>
                  <a:pt x="3352" y="827234"/>
                </a:lnTo>
                <a:lnTo>
                  <a:pt x="1143" y="825002"/>
                </a:lnTo>
                <a:lnTo>
                  <a:pt x="0" y="822304"/>
                </a:lnTo>
                <a:lnTo>
                  <a:pt x="0" y="819150"/>
                </a:lnTo>
                <a:close/>
              </a:path>
            </a:pathLst>
          </a:custGeom>
          <a:ln w="7620">
            <a:solidFill>
              <a:srgbClr val="E4E4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8585199" y="4513649"/>
            <a:ext cx="389255" cy="13843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700" spc="70">
                <a:solidFill>
                  <a:srgbClr val="202020"/>
                </a:solidFill>
                <a:latin typeface="Trebuchet MS"/>
                <a:cs typeface="Trebuchet MS"/>
              </a:rPr>
              <a:t>Add</a:t>
            </a:r>
            <a:r>
              <a:rPr dirty="0" sz="700" spc="-7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700" spc="-20">
                <a:solidFill>
                  <a:srgbClr val="202020"/>
                </a:solidFill>
                <a:latin typeface="Trebuchet MS"/>
                <a:cs typeface="Trebuchet MS"/>
              </a:rPr>
              <a:t>title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105716" y="568470"/>
            <a:ext cx="895985" cy="18161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000" spc="25">
                <a:solidFill>
                  <a:srgbClr val="202020"/>
                </a:solidFill>
                <a:latin typeface="Trebuchet MS"/>
                <a:cs typeface="Trebuchet MS"/>
              </a:rPr>
              <a:t>Story</a:t>
            </a:r>
            <a:r>
              <a:rPr dirty="0" sz="1000" spc="-9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dirty="0" sz="1000" spc="65">
                <a:solidFill>
                  <a:srgbClr val="202020"/>
                </a:solidFill>
                <a:latin typeface="Trebuchet MS"/>
                <a:cs typeface="Trebuchet MS"/>
              </a:rPr>
              <a:t>Mapping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125219" y="597365"/>
            <a:ext cx="105791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30">
                <a:solidFill>
                  <a:srgbClr val="64778A"/>
                </a:solidFill>
                <a:latin typeface="Trebuchet MS"/>
                <a:cs typeface="Trebuchet MS"/>
              </a:rPr>
              <a:t>Share </a:t>
            </a:r>
            <a:r>
              <a:rPr dirty="0" sz="800" spc="20">
                <a:solidFill>
                  <a:srgbClr val="64778A"/>
                </a:solidFill>
                <a:latin typeface="Trebuchet MS"/>
                <a:cs typeface="Trebuchet MS"/>
              </a:rPr>
              <a:t>a </a:t>
            </a:r>
            <a:r>
              <a:rPr dirty="0" sz="800" spc="5">
                <a:solidFill>
                  <a:srgbClr val="64778A"/>
                </a:solidFill>
                <a:latin typeface="Trebuchet MS"/>
                <a:cs typeface="Trebuchet MS"/>
              </a:rPr>
              <a:t>product</a:t>
            </a:r>
            <a:r>
              <a:rPr dirty="0" sz="800" spc="-170">
                <a:solidFill>
                  <a:srgbClr val="64778A"/>
                </a:solidFill>
                <a:latin typeface="Trebuchet MS"/>
                <a:cs typeface="Trebuchet MS"/>
              </a:rPr>
              <a:t> </a:t>
            </a:r>
            <a:r>
              <a:rPr dirty="0" sz="800" spc="20">
                <a:solidFill>
                  <a:srgbClr val="64778A"/>
                </a:solidFill>
                <a:latin typeface="Trebuchet MS"/>
                <a:cs typeface="Trebuchet MS"/>
              </a:rPr>
              <a:t>video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993138" y="612138"/>
            <a:ext cx="114300" cy="1143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2227574" y="657601"/>
            <a:ext cx="53975" cy="31115"/>
          </a:xfrm>
          <a:custGeom>
            <a:avLst/>
            <a:gdLst/>
            <a:ahLst/>
            <a:cxnLst/>
            <a:rect l="l" t="t" r="r" b="b"/>
            <a:pathLst>
              <a:path w="53975" h="31115">
                <a:moveTo>
                  <a:pt x="37462" y="21539"/>
                </a:moveTo>
                <a:lnTo>
                  <a:pt x="26674" y="21539"/>
                </a:lnTo>
                <a:lnTo>
                  <a:pt x="47875" y="329"/>
                </a:lnTo>
                <a:lnTo>
                  <a:pt x="49104" y="0"/>
                </a:lnTo>
                <a:lnTo>
                  <a:pt x="51942" y="759"/>
                </a:lnTo>
                <a:lnTo>
                  <a:pt x="52842" y="1659"/>
                </a:lnTo>
                <a:lnTo>
                  <a:pt x="53601" y="4497"/>
                </a:lnTo>
                <a:lnTo>
                  <a:pt x="53271" y="5726"/>
                </a:lnTo>
                <a:lnTo>
                  <a:pt x="37462" y="21539"/>
                </a:lnTo>
                <a:close/>
              </a:path>
              <a:path w="53975" h="31115">
                <a:moveTo>
                  <a:pt x="27730" y="30750"/>
                </a:moveTo>
                <a:lnTo>
                  <a:pt x="25619" y="30750"/>
                </a:lnTo>
                <a:lnTo>
                  <a:pt x="24719" y="30374"/>
                </a:lnTo>
                <a:lnTo>
                  <a:pt x="372" y="6019"/>
                </a:lnTo>
                <a:lnTo>
                  <a:pt x="0" y="5120"/>
                </a:lnTo>
                <a:lnTo>
                  <a:pt x="0" y="3013"/>
                </a:lnTo>
                <a:lnTo>
                  <a:pt x="372" y="2114"/>
                </a:lnTo>
                <a:lnTo>
                  <a:pt x="1862" y="624"/>
                </a:lnTo>
                <a:lnTo>
                  <a:pt x="2761" y="252"/>
                </a:lnTo>
                <a:lnTo>
                  <a:pt x="4868" y="252"/>
                </a:lnTo>
                <a:lnTo>
                  <a:pt x="5767" y="624"/>
                </a:lnTo>
                <a:lnTo>
                  <a:pt x="26674" y="21539"/>
                </a:lnTo>
                <a:lnTo>
                  <a:pt x="37462" y="21539"/>
                </a:lnTo>
                <a:lnTo>
                  <a:pt x="28629" y="30374"/>
                </a:lnTo>
                <a:lnTo>
                  <a:pt x="27730" y="30750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0000091" y="589263"/>
            <a:ext cx="114056" cy="1101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768348" y="528318"/>
            <a:ext cx="0" cy="6553200"/>
          </a:xfrm>
          <a:custGeom>
            <a:avLst/>
            <a:gdLst/>
            <a:ahLst/>
            <a:cxnLst/>
            <a:rect l="l" t="t" r="r" b="b"/>
            <a:pathLst>
              <a:path w="0" h="6553200">
                <a:moveTo>
                  <a:pt x="0" y="0"/>
                </a:moveTo>
                <a:lnTo>
                  <a:pt x="0" y="6553200"/>
                </a:lnTo>
              </a:path>
            </a:pathLst>
          </a:custGeom>
          <a:ln w="7620">
            <a:solidFill>
              <a:srgbClr val="E4E4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460585" y="559645"/>
            <a:ext cx="194984" cy="21928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512985" y="954926"/>
            <a:ext cx="114396" cy="11441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520699" y="1236978"/>
            <a:ext cx="106294" cy="10669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21638" y="1503678"/>
            <a:ext cx="205740" cy="12191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 txBox="1"/>
          <p:nvPr/>
        </p:nvSpPr>
        <p:spPr>
          <a:xfrm>
            <a:off x="437871" y="1495337"/>
            <a:ext cx="74295" cy="1212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600" spc="65">
                <a:solidFill>
                  <a:srgbClr val="FFFFFF"/>
                </a:solidFill>
                <a:latin typeface="Trebuchet MS"/>
                <a:cs typeface="Trebuchet MS"/>
                <a:hlinkClick r:id="rId8"/>
              </a:rPr>
              <a:t>2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520698" y="1800858"/>
            <a:ext cx="99011" cy="11454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558798" y="2098038"/>
            <a:ext cx="22860" cy="114300"/>
          </a:xfrm>
          <a:custGeom>
            <a:avLst/>
            <a:gdLst/>
            <a:ahLst/>
            <a:cxnLst/>
            <a:rect l="l" t="t" r="r" b="b"/>
            <a:pathLst>
              <a:path w="22859" h="114300">
                <a:moveTo>
                  <a:pt x="14586" y="22860"/>
                </a:moveTo>
                <a:lnTo>
                  <a:pt x="8273" y="22860"/>
                </a:lnTo>
                <a:lnTo>
                  <a:pt x="5579" y="21744"/>
                </a:lnTo>
                <a:lnTo>
                  <a:pt x="1115" y="17280"/>
                </a:lnTo>
                <a:lnTo>
                  <a:pt x="0" y="14586"/>
                </a:lnTo>
                <a:lnTo>
                  <a:pt x="0" y="8273"/>
                </a:lnTo>
                <a:lnTo>
                  <a:pt x="1115" y="5579"/>
                </a:lnTo>
                <a:lnTo>
                  <a:pt x="5579" y="1115"/>
                </a:lnTo>
                <a:lnTo>
                  <a:pt x="8273" y="0"/>
                </a:lnTo>
                <a:lnTo>
                  <a:pt x="14586" y="0"/>
                </a:lnTo>
                <a:lnTo>
                  <a:pt x="17280" y="1115"/>
                </a:lnTo>
                <a:lnTo>
                  <a:pt x="21744" y="5579"/>
                </a:lnTo>
                <a:lnTo>
                  <a:pt x="22860" y="8273"/>
                </a:lnTo>
                <a:lnTo>
                  <a:pt x="22860" y="14586"/>
                </a:lnTo>
                <a:lnTo>
                  <a:pt x="21744" y="17280"/>
                </a:lnTo>
                <a:lnTo>
                  <a:pt x="17280" y="21744"/>
                </a:lnTo>
                <a:lnTo>
                  <a:pt x="14586" y="22860"/>
                </a:lnTo>
                <a:close/>
              </a:path>
              <a:path w="22859" h="114300">
                <a:moveTo>
                  <a:pt x="14586" y="114300"/>
                </a:moveTo>
                <a:lnTo>
                  <a:pt x="8273" y="114300"/>
                </a:lnTo>
                <a:lnTo>
                  <a:pt x="5579" y="113184"/>
                </a:lnTo>
                <a:lnTo>
                  <a:pt x="1115" y="108720"/>
                </a:lnTo>
                <a:lnTo>
                  <a:pt x="0" y="106026"/>
                </a:lnTo>
                <a:lnTo>
                  <a:pt x="0" y="99713"/>
                </a:lnTo>
                <a:lnTo>
                  <a:pt x="1115" y="97019"/>
                </a:lnTo>
                <a:lnTo>
                  <a:pt x="5579" y="92555"/>
                </a:lnTo>
                <a:lnTo>
                  <a:pt x="8273" y="91440"/>
                </a:lnTo>
                <a:lnTo>
                  <a:pt x="14586" y="91440"/>
                </a:lnTo>
                <a:lnTo>
                  <a:pt x="17280" y="92555"/>
                </a:lnTo>
                <a:lnTo>
                  <a:pt x="21744" y="97019"/>
                </a:lnTo>
                <a:lnTo>
                  <a:pt x="22860" y="99713"/>
                </a:lnTo>
                <a:lnTo>
                  <a:pt x="22860" y="106026"/>
                </a:lnTo>
                <a:lnTo>
                  <a:pt x="21744" y="108720"/>
                </a:lnTo>
                <a:lnTo>
                  <a:pt x="17280" y="113184"/>
                </a:lnTo>
                <a:lnTo>
                  <a:pt x="14586" y="114300"/>
                </a:lnTo>
                <a:close/>
              </a:path>
              <a:path w="22859" h="114300">
                <a:moveTo>
                  <a:pt x="14586" y="68580"/>
                </a:moveTo>
                <a:lnTo>
                  <a:pt x="8273" y="68580"/>
                </a:lnTo>
                <a:lnTo>
                  <a:pt x="5579" y="67464"/>
                </a:lnTo>
                <a:lnTo>
                  <a:pt x="1115" y="63000"/>
                </a:lnTo>
                <a:lnTo>
                  <a:pt x="0" y="60306"/>
                </a:lnTo>
                <a:lnTo>
                  <a:pt x="0" y="53993"/>
                </a:lnTo>
                <a:lnTo>
                  <a:pt x="1115" y="51299"/>
                </a:lnTo>
                <a:lnTo>
                  <a:pt x="5579" y="46835"/>
                </a:lnTo>
                <a:lnTo>
                  <a:pt x="8273" y="45720"/>
                </a:lnTo>
                <a:lnTo>
                  <a:pt x="14586" y="45720"/>
                </a:lnTo>
                <a:lnTo>
                  <a:pt x="17280" y="46835"/>
                </a:lnTo>
                <a:lnTo>
                  <a:pt x="21744" y="51299"/>
                </a:lnTo>
                <a:lnTo>
                  <a:pt x="22860" y="53993"/>
                </a:lnTo>
                <a:lnTo>
                  <a:pt x="22860" y="60306"/>
                </a:lnTo>
                <a:lnTo>
                  <a:pt x="21744" y="63000"/>
                </a:lnTo>
                <a:lnTo>
                  <a:pt x="17280" y="67464"/>
                </a:lnTo>
                <a:lnTo>
                  <a:pt x="14586" y="68580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558798" y="6578589"/>
            <a:ext cx="22860" cy="114300"/>
          </a:xfrm>
          <a:custGeom>
            <a:avLst/>
            <a:gdLst/>
            <a:ahLst/>
            <a:cxnLst/>
            <a:rect l="l" t="t" r="r" b="b"/>
            <a:pathLst>
              <a:path w="22859" h="114300">
                <a:moveTo>
                  <a:pt x="14586" y="22860"/>
                </a:moveTo>
                <a:lnTo>
                  <a:pt x="8273" y="22860"/>
                </a:lnTo>
                <a:lnTo>
                  <a:pt x="5579" y="21744"/>
                </a:lnTo>
                <a:lnTo>
                  <a:pt x="1115" y="17280"/>
                </a:lnTo>
                <a:lnTo>
                  <a:pt x="0" y="14586"/>
                </a:lnTo>
                <a:lnTo>
                  <a:pt x="0" y="8273"/>
                </a:lnTo>
                <a:lnTo>
                  <a:pt x="1115" y="5579"/>
                </a:lnTo>
                <a:lnTo>
                  <a:pt x="5579" y="1115"/>
                </a:lnTo>
                <a:lnTo>
                  <a:pt x="8273" y="0"/>
                </a:lnTo>
                <a:lnTo>
                  <a:pt x="14586" y="0"/>
                </a:lnTo>
                <a:lnTo>
                  <a:pt x="17280" y="1115"/>
                </a:lnTo>
                <a:lnTo>
                  <a:pt x="21744" y="5579"/>
                </a:lnTo>
                <a:lnTo>
                  <a:pt x="22860" y="8273"/>
                </a:lnTo>
                <a:lnTo>
                  <a:pt x="22860" y="14586"/>
                </a:lnTo>
                <a:lnTo>
                  <a:pt x="21744" y="17280"/>
                </a:lnTo>
                <a:lnTo>
                  <a:pt x="17280" y="21744"/>
                </a:lnTo>
                <a:lnTo>
                  <a:pt x="14586" y="22860"/>
                </a:lnTo>
                <a:close/>
              </a:path>
              <a:path w="22859" h="114300">
                <a:moveTo>
                  <a:pt x="14586" y="114300"/>
                </a:moveTo>
                <a:lnTo>
                  <a:pt x="8273" y="114300"/>
                </a:lnTo>
                <a:lnTo>
                  <a:pt x="5579" y="113184"/>
                </a:lnTo>
                <a:lnTo>
                  <a:pt x="1115" y="108720"/>
                </a:lnTo>
                <a:lnTo>
                  <a:pt x="0" y="106026"/>
                </a:lnTo>
                <a:lnTo>
                  <a:pt x="0" y="99713"/>
                </a:lnTo>
                <a:lnTo>
                  <a:pt x="1115" y="97019"/>
                </a:lnTo>
                <a:lnTo>
                  <a:pt x="5579" y="92555"/>
                </a:lnTo>
                <a:lnTo>
                  <a:pt x="8273" y="91440"/>
                </a:lnTo>
                <a:lnTo>
                  <a:pt x="14586" y="91440"/>
                </a:lnTo>
                <a:lnTo>
                  <a:pt x="17280" y="92555"/>
                </a:lnTo>
                <a:lnTo>
                  <a:pt x="21744" y="97019"/>
                </a:lnTo>
                <a:lnTo>
                  <a:pt x="22860" y="99713"/>
                </a:lnTo>
                <a:lnTo>
                  <a:pt x="22860" y="106026"/>
                </a:lnTo>
                <a:lnTo>
                  <a:pt x="21744" y="108720"/>
                </a:lnTo>
                <a:lnTo>
                  <a:pt x="17280" y="113184"/>
                </a:lnTo>
                <a:lnTo>
                  <a:pt x="14586" y="114300"/>
                </a:lnTo>
                <a:close/>
              </a:path>
              <a:path w="22859" h="114300">
                <a:moveTo>
                  <a:pt x="14586" y="68580"/>
                </a:moveTo>
                <a:lnTo>
                  <a:pt x="8273" y="68580"/>
                </a:lnTo>
                <a:lnTo>
                  <a:pt x="5579" y="67464"/>
                </a:lnTo>
                <a:lnTo>
                  <a:pt x="1115" y="63000"/>
                </a:lnTo>
                <a:lnTo>
                  <a:pt x="0" y="60306"/>
                </a:lnTo>
                <a:lnTo>
                  <a:pt x="0" y="53993"/>
                </a:lnTo>
                <a:lnTo>
                  <a:pt x="1115" y="51299"/>
                </a:lnTo>
                <a:lnTo>
                  <a:pt x="5579" y="46835"/>
                </a:lnTo>
                <a:lnTo>
                  <a:pt x="8273" y="45720"/>
                </a:lnTo>
                <a:lnTo>
                  <a:pt x="14586" y="45720"/>
                </a:lnTo>
                <a:lnTo>
                  <a:pt x="17280" y="46835"/>
                </a:lnTo>
                <a:lnTo>
                  <a:pt x="21744" y="51299"/>
                </a:lnTo>
                <a:lnTo>
                  <a:pt x="22860" y="53993"/>
                </a:lnTo>
                <a:lnTo>
                  <a:pt x="22860" y="60306"/>
                </a:lnTo>
                <a:lnTo>
                  <a:pt x="21744" y="63000"/>
                </a:lnTo>
                <a:lnTo>
                  <a:pt x="17280" y="67464"/>
                </a:lnTo>
                <a:lnTo>
                  <a:pt x="14586" y="68580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436879" y="6692899"/>
            <a:ext cx="266700" cy="266700"/>
          </a:xfrm>
          <a:custGeom>
            <a:avLst/>
            <a:gdLst/>
            <a:ahLst/>
            <a:cxnLst/>
            <a:rect l="l" t="t" r="r" b="b"/>
            <a:pathLst>
              <a:path w="266700" h="266700">
                <a:moveTo>
                  <a:pt x="133350" y="266700"/>
                </a:moveTo>
                <a:lnTo>
                  <a:pt x="126798" y="266539"/>
                </a:lnTo>
                <a:lnTo>
                  <a:pt x="120279" y="266059"/>
                </a:lnTo>
                <a:lnTo>
                  <a:pt x="82318" y="256550"/>
                </a:lnTo>
                <a:lnTo>
                  <a:pt x="48752" y="236431"/>
                </a:lnTo>
                <a:lnTo>
                  <a:pt x="22473" y="207431"/>
                </a:lnTo>
                <a:lnTo>
                  <a:pt x="5740" y="172058"/>
                </a:lnTo>
                <a:lnTo>
                  <a:pt x="0" y="133350"/>
                </a:lnTo>
                <a:lnTo>
                  <a:pt x="160" y="126799"/>
                </a:lnTo>
                <a:lnTo>
                  <a:pt x="7791" y="88434"/>
                </a:lnTo>
                <a:lnTo>
                  <a:pt x="26246" y="53904"/>
                </a:lnTo>
                <a:lnTo>
                  <a:pt x="53906" y="26246"/>
                </a:lnTo>
                <a:lnTo>
                  <a:pt x="88432" y="7789"/>
                </a:lnTo>
                <a:lnTo>
                  <a:pt x="126798" y="160"/>
                </a:lnTo>
                <a:lnTo>
                  <a:pt x="133350" y="0"/>
                </a:lnTo>
                <a:lnTo>
                  <a:pt x="139901" y="160"/>
                </a:lnTo>
                <a:lnTo>
                  <a:pt x="178267" y="7789"/>
                </a:lnTo>
                <a:lnTo>
                  <a:pt x="212793" y="26246"/>
                </a:lnTo>
                <a:lnTo>
                  <a:pt x="240453" y="53904"/>
                </a:lnTo>
                <a:lnTo>
                  <a:pt x="258908" y="88434"/>
                </a:lnTo>
                <a:lnTo>
                  <a:pt x="266539" y="126799"/>
                </a:lnTo>
                <a:lnTo>
                  <a:pt x="266700" y="133350"/>
                </a:lnTo>
                <a:lnTo>
                  <a:pt x="266539" y="139900"/>
                </a:lnTo>
                <a:lnTo>
                  <a:pt x="258908" y="178265"/>
                </a:lnTo>
                <a:lnTo>
                  <a:pt x="240453" y="212792"/>
                </a:lnTo>
                <a:lnTo>
                  <a:pt x="212793" y="240453"/>
                </a:lnTo>
                <a:lnTo>
                  <a:pt x="178267" y="258906"/>
                </a:lnTo>
                <a:lnTo>
                  <a:pt x="139901" y="266539"/>
                </a:lnTo>
                <a:lnTo>
                  <a:pt x="133350" y="266700"/>
                </a:lnTo>
                <a:close/>
              </a:path>
            </a:pathLst>
          </a:custGeom>
          <a:solidFill>
            <a:srgbClr val="0062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513079" y="6784319"/>
            <a:ext cx="114320" cy="9090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2018-09-24T11:56:48Z</dcterms:created>
  <dcterms:modified xsi:type="dcterms:W3CDTF">2018-09-24T11:56:48Z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2018-09-24T00:00:00Z</vt:filetime>
  </property>
  <property fmtid="{D5CDD505-2E9C-101B-9397-08002B2CF9AE}" pid="3" name="Creator">
    <vt:lpwstr>Mozilla/5.0 (Windows NT 10.0; Win64; x64) AppleWebKit/537.36 (KHTML, like Gecko) Chrome/69.0.3497.100 Safari/537.36</vt:lpwstr>
  </property>
  <property fmtid="{D5CDD505-2E9C-101B-9397-08002B2CF9AE}" pid="4" name="LastSaved">
    <vt:filetime>2018-09-24T00:00:00Z</vt:filetime>
  </property>
</Properties>
</file>