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9200"/>
  <p:notesSz cx="10693400" cy="7569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1716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6452"/>
            <a:ext cx="9089390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8752"/>
            <a:ext cx="748538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40916"/>
            <a:ext cx="4651629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68537" y="768349"/>
            <a:ext cx="0" cy="6435090"/>
          </a:xfrm>
          <a:custGeom>
            <a:avLst/>
            <a:gdLst/>
            <a:ahLst/>
            <a:cxnLst/>
            <a:rect l="l" t="t" r="r" b="b"/>
            <a:pathLst>
              <a:path h="6435090">
                <a:moveTo>
                  <a:pt x="0" y="0"/>
                </a:moveTo>
                <a:lnTo>
                  <a:pt x="0" y="6435089"/>
                </a:lnTo>
              </a:path>
            </a:pathLst>
          </a:custGeom>
          <a:ln w="5714">
            <a:solidFill>
              <a:srgbClr val="F1F3F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2644" y="965517"/>
            <a:ext cx="1383030" cy="0"/>
          </a:xfrm>
          <a:custGeom>
            <a:avLst/>
            <a:gdLst/>
            <a:ahLst/>
            <a:cxnLst/>
            <a:rect l="l" t="t" r="r" b="b"/>
            <a:pathLst>
              <a:path w="1383030">
                <a:moveTo>
                  <a:pt x="0" y="0"/>
                </a:moveTo>
                <a:lnTo>
                  <a:pt x="1383029" y="0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49698" y="885819"/>
            <a:ext cx="37465" cy="21590"/>
          </a:xfrm>
          <a:custGeom>
            <a:avLst/>
            <a:gdLst/>
            <a:ahLst/>
            <a:cxnLst/>
            <a:rect l="l" t="t" r="r" b="b"/>
            <a:pathLst>
              <a:path w="37465" h="21590">
                <a:moveTo>
                  <a:pt x="19371" y="21258"/>
                </a:moveTo>
                <a:lnTo>
                  <a:pt x="17931" y="21258"/>
                </a:lnTo>
                <a:lnTo>
                  <a:pt x="17318" y="21002"/>
                </a:lnTo>
                <a:lnTo>
                  <a:pt x="0" y="3678"/>
                </a:lnTo>
                <a:lnTo>
                  <a:pt x="0" y="2452"/>
                </a:lnTo>
                <a:lnTo>
                  <a:pt x="2452" y="0"/>
                </a:lnTo>
                <a:lnTo>
                  <a:pt x="3678" y="0"/>
                </a:lnTo>
                <a:lnTo>
                  <a:pt x="18651" y="14978"/>
                </a:lnTo>
                <a:lnTo>
                  <a:pt x="26007" y="14978"/>
                </a:lnTo>
                <a:lnTo>
                  <a:pt x="19984" y="21002"/>
                </a:lnTo>
                <a:lnTo>
                  <a:pt x="19371" y="21258"/>
                </a:lnTo>
                <a:close/>
              </a:path>
              <a:path w="37465" h="21590">
                <a:moveTo>
                  <a:pt x="26007" y="14978"/>
                </a:moveTo>
                <a:lnTo>
                  <a:pt x="18651" y="14978"/>
                </a:lnTo>
                <a:lnTo>
                  <a:pt x="33106" y="517"/>
                </a:lnTo>
                <a:lnTo>
                  <a:pt x="33944" y="292"/>
                </a:lnTo>
                <a:lnTo>
                  <a:pt x="35879" y="810"/>
                </a:lnTo>
                <a:lnTo>
                  <a:pt x="36492" y="1423"/>
                </a:lnTo>
                <a:lnTo>
                  <a:pt x="37011" y="3359"/>
                </a:lnTo>
                <a:lnTo>
                  <a:pt x="36786" y="4196"/>
                </a:lnTo>
                <a:lnTo>
                  <a:pt x="26007" y="14978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768"/>
            <a:ext cx="9624060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40916"/>
            <a:ext cx="9624060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9356"/>
            <a:ext cx="342188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9356"/>
            <a:ext cx="245948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2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hyperlink" Target="https://app.craft.io/product/2305843009652113035/ite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9944" y="850359"/>
            <a:ext cx="32702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S</a:t>
            </a:r>
            <a:r>
              <a:rPr sz="450" spc="5" dirty="0">
                <a:solidFill>
                  <a:srgbClr val="909090"/>
                </a:solidFill>
                <a:latin typeface="Arial"/>
                <a:cs typeface="Arial"/>
              </a:rPr>
              <a:t>T</a:t>
            </a:r>
            <a:r>
              <a:rPr sz="450" spc="-25" dirty="0">
                <a:solidFill>
                  <a:srgbClr val="909090"/>
                </a:solidFill>
                <a:latin typeface="Arial"/>
                <a:cs typeface="Arial"/>
              </a:rPr>
              <a:t>R</a:t>
            </a: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A</a:t>
            </a:r>
            <a:r>
              <a:rPr sz="450" spc="5" dirty="0">
                <a:solidFill>
                  <a:srgbClr val="909090"/>
                </a:solidFill>
                <a:latin typeface="Arial"/>
                <a:cs typeface="Arial"/>
              </a:rPr>
              <a:t>T</a:t>
            </a: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E</a:t>
            </a:r>
            <a:r>
              <a:rPr sz="450" spc="-5" dirty="0">
                <a:solidFill>
                  <a:srgbClr val="909090"/>
                </a:solidFill>
                <a:latin typeface="Arial"/>
                <a:cs typeface="Arial"/>
              </a:rPr>
              <a:t>G</a:t>
            </a:r>
            <a:r>
              <a:rPr sz="450" spc="5" dirty="0">
                <a:solidFill>
                  <a:srgbClr val="909090"/>
                </a:solidFill>
                <a:latin typeface="Arial"/>
                <a:cs typeface="Arial"/>
              </a:rPr>
              <a:t>Y</a:t>
            </a:r>
            <a:endParaRPr sz="4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23843" y="87797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33770" y="27016"/>
                </a:moveTo>
                <a:lnTo>
                  <a:pt x="27016" y="27016"/>
                </a:lnTo>
                <a:lnTo>
                  <a:pt x="27016" y="2444"/>
                </a:lnTo>
                <a:lnTo>
                  <a:pt x="27346" y="1648"/>
                </a:lnTo>
                <a:lnTo>
                  <a:pt x="28664" y="329"/>
                </a:lnTo>
                <a:lnTo>
                  <a:pt x="29460" y="0"/>
                </a:lnTo>
                <a:lnTo>
                  <a:pt x="31325" y="0"/>
                </a:lnTo>
                <a:lnTo>
                  <a:pt x="32121" y="329"/>
                </a:lnTo>
                <a:lnTo>
                  <a:pt x="33440" y="1648"/>
                </a:lnTo>
                <a:lnTo>
                  <a:pt x="33770" y="2444"/>
                </a:lnTo>
                <a:lnTo>
                  <a:pt x="33770" y="27016"/>
                </a:lnTo>
                <a:close/>
              </a:path>
              <a:path w="60960" h="60959">
                <a:moveTo>
                  <a:pt x="31325" y="60786"/>
                </a:moveTo>
                <a:lnTo>
                  <a:pt x="29460" y="60786"/>
                </a:lnTo>
                <a:lnTo>
                  <a:pt x="28664" y="60457"/>
                </a:lnTo>
                <a:lnTo>
                  <a:pt x="27346" y="59138"/>
                </a:lnTo>
                <a:lnTo>
                  <a:pt x="27016" y="58342"/>
                </a:lnTo>
                <a:lnTo>
                  <a:pt x="27016" y="33770"/>
                </a:lnTo>
                <a:lnTo>
                  <a:pt x="2444" y="33770"/>
                </a:lnTo>
                <a:lnTo>
                  <a:pt x="1648" y="33440"/>
                </a:lnTo>
                <a:lnTo>
                  <a:pt x="329" y="32121"/>
                </a:lnTo>
                <a:lnTo>
                  <a:pt x="0" y="31325"/>
                </a:lnTo>
                <a:lnTo>
                  <a:pt x="0" y="29460"/>
                </a:lnTo>
                <a:lnTo>
                  <a:pt x="329" y="28664"/>
                </a:lnTo>
                <a:lnTo>
                  <a:pt x="1648" y="27346"/>
                </a:lnTo>
                <a:lnTo>
                  <a:pt x="2444" y="27016"/>
                </a:lnTo>
                <a:lnTo>
                  <a:pt x="58342" y="27016"/>
                </a:lnTo>
                <a:lnTo>
                  <a:pt x="59138" y="27346"/>
                </a:lnTo>
                <a:lnTo>
                  <a:pt x="60457" y="28664"/>
                </a:lnTo>
                <a:lnTo>
                  <a:pt x="60786" y="29460"/>
                </a:lnTo>
                <a:lnTo>
                  <a:pt x="60786" y="31325"/>
                </a:lnTo>
                <a:lnTo>
                  <a:pt x="60457" y="32121"/>
                </a:lnTo>
                <a:lnTo>
                  <a:pt x="59138" y="33440"/>
                </a:lnTo>
                <a:lnTo>
                  <a:pt x="58342" y="33770"/>
                </a:lnTo>
                <a:lnTo>
                  <a:pt x="33770" y="33770"/>
                </a:lnTo>
                <a:lnTo>
                  <a:pt x="33770" y="58342"/>
                </a:lnTo>
                <a:lnTo>
                  <a:pt x="33440" y="59138"/>
                </a:lnTo>
                <a:lnTo>
                  <a:pt x="32121" y="60457"/>
                </a:lnTo>
                <a:lnTo>
                  <a:pt x="31325" y="60786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78534" y="1028712"/>
            <a:ext cx="382270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-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u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mm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ar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y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8359" y="1071244"/>
            <a:ext cx="74295" cy="51435"/>
          </a:xfrm>
          <a:custGeom>
            <a:avLst/>
            <a:gdLst/>
            <a:ahLst/>
            <a:cxnLst/>
            <a:rect l="l" t="t" r="r" b="b"/>
            <a:pathLst>
              <a:path w="74294" h="51434">
                <a:moveTo>
                  <a:pt x="10477" y="5714"/>
                </a:moveTo>
                <a:lnTo>
                  <a:pt x="952" y="5714"/>
                </a:lnTo>
                <a:lnTo>
                  <a:pt x="0" y="4762"/>
                </a:lnTo>
                <a:lnTo>
                  <a:pt x="0" y="952"/>
                </a:lnTo>
                <a:lnTo>
                  <a:pt x="952" y="0"/>
                </a:lnTo>
                <a:lnTo>
                  <a:pt x="10477" y="0"/>
                </a:lnTo>
                <a:lnTo>
                  <a:pt x="11429" y="952"/>
                </a:lnTo>
                <a:lnTo>
                  <a:pt x="11429" y="4762"/>
                </a:lnTo>
                <a:lnTo>
                  <a:pt x="10477" y="5714"/>
                </a:lnTo>
                <a:close/>
              </a:path>
              <a:path w="74294" h="51434">
                <a:moveTo>
                  <a:pt x="10477" y="28574"/>
                </a:moveTo>
                <a:lnTo>
                  <a:pt x="952" y="28574"/>
                </a:lnTo>
                <a:lnTo>
                  <a:pt x="0" y="27622"/>
                </a:lnTo>
                <a:lnTo>
                  <a:pt x="0" y="23812"/>
                </a:lnTo>
                <a:lnTo>
                  <a:pt x="952" y="22859"/>
                </a:lnTo>
                <a:lnTo>
                  <a:pt x="10477" y="22859"/>
                </a:lnTo>
                <a:lnTo>
                  <a:pt x="11429" y="23812"/>
                </a:lnTo>
                <a:lnTo>
                  <a:pt x="11429" y="27622"/>
                </a:lnTo>
                <a:lnTo>
                  <a:pt x="10477" y="28574"/>
                </a:lnTo>
                <a:close/>
              </a:path>
              <a:path w="74294" h="51434">
                <a:moveTo>
                  <a:pt x="10477" y="51434"/>
                </a:moveTo>
                <a:lnTo>
                  <a:pt x="952" y="51434"/>
                </a:lnTo>
                <a:lnTo>
                  <a:pt x="0" y="50482"/>
                </a:lnTo>
                <a:lnTo>
                  <a:pt x="0" y="46672"/>
                </a:lnTo>
                <a:lnTo>
                  <a:pt x="952" y="45719"/>
                </a:lnTo>
                <a:lnTo>
                  <a:pt x="10477" y="45719"/>
                </a:lnTo>
                <a:lnTo>
                  <a:pt x="11429" y="46672"/>
                </a:lnTo>
                <a:lnTo>
                  <a:pt x="11429" y="50482"/>
                </a:lnTo>
                <a:lnTo>
                  <a:pt x="10477" y="51434"/>
                </a:lnTo>
                <a:close/>
              </a:path>
              <a:path w="74294" h="51434">
                <a:moveTo>
                  <a:pt x="73342" y="5714"/>
                </a:moveTo>
                <a:lnTo>
                  <a:pt x="18097" y="5714"/>
                </a:lnTo>
                <a:lnTo>
                  <a:pt x="17144" y="4762"/>
                </a:lnTo>
                <a:lnTo>
                  <a:pt x="17144" y="952"/>
                </a:lnTo>
                <a:lnTo>
                  <a:pt x="18097" y="0"/>
                </a:lnTo>
                <a:lnTo>
                  <a:pt x="73342" y="0"/>
                </a:lnTo>
                <a:lnTo>
                  <a:pt x="74294" y="952"/>
                </a:lnTo>
                <a:lnTo>
                  <a:pt x="74294" y="4762"/>
                </a:lnTo>
                <a:lnTo>
                  <a:pt x="73342" y="5714"/>
                </a:lnTo>
                <a:close/>
              </a:path>
              <a:path w="74294" h="51434">
                <a:moveTo>
                  <a:pt x="73342" y="28574"/>
                </a:moveTo>
                <a:lnTo>
                  <a:pt x="18097" y="28574"/>
                </a:lnTo>
                <a:lnTo>
                  <a:pt x="17144" y="27622"/>
                </a:lnTo>
                <a:lnTo>
                  <a:pt x="17144" y="23812"/>
                </a:lnTo>
                <a:lnTo>
                  <a:pt x="18097" y="22859"/>
                </a:lnTo>
                <a:lnTo>
                  <a:pt x="73342" y="22859"/>
                </a:lnTo>
                <a:lnTo>
                  <a:pt x="74294" y="23812"/>
                </a:lnTo>
                <a:lnTo>
                  <a:pt x="74294" y="27622"/>
                </a:lnTo>
                <a:lnTo>
                  <a:pt x="73342" y="28574"/>
                </a:lnTo>
                <a:close/>
              </a:path>
              <a:path w="74294" h="51434">
                <a:moveTo>
                  <a:pt x="73342" y="51434"/>
                </a:moveTo>
                <a:lnTo>
                  <a:pt x="18097" y="51434"/>
                </a:lnTo>
                <a:lnTo>
                  <a:pt x="17144" y="50482"/>
                </a:lnTo>
                <a:lnTo>
                  <a:pt x="17144" y="46672"/>
                </a:lnTo>
                <a:lnTo>
                  <a:pt x="18097" y="45719"/>
                </a:lnTo>
                <a:lnTo>
                  <a:pt x="73342" y="45719"/>
                </a:lnTo>
                <a:lnTo>
                  <a:pt x="74294" y="46672"/>
                </a:lnTo>
                <a:lnTo>
                  <a:pt x="74294" y="50482"/>
                </a:lnTo>
                <a:lnTo>
                  <a:pt x="73342" y="5143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78534" y="1228737"/>
            <a:ext cx="915669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Competitive</a:t>
            </a:r>
            <a:r>
              <a:rPr sz="600" spc="-1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30" dirty="0">
                <a:solidFill>
                  <a:srgbClr val="202020"/>
                </a:solidFill>
                <a:latin typeface="Arial"/>
                <a:cs typeface="Arial"/>
              </a:rPr>
              <a:t>Landscape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48359" y="1254124"/>
            <a:ext cx="74294" cy="742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78534" y="1423047"/>
            <a:ext cx="71056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3rd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Party</a:t>
            </a:r>
            <a:r>
              <a:rPr sz="600" spc="-6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Services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4162" y="1448242"/>
            <a:ext cx="62865" cy="86995"/>
          </a:xfrm>
          <a:custGeom>
            <a:avLst/>
            <a:gdLst/>
            <a:ahLst/>
            <a:cxnLst/>
            <a:rect l="l" t="t" r="r" b="b"/>
            <a:pathLst>
              <a:path w="62865" h="86994">
                <a:moveTo>
                  <a:pt x="38249" y="11623"/>
                </a:moveTo>
                <a:lnTo>
                  <a:pt x="30155" y="11622"/>
                </a:lnTo>
                <a:lnTo>
                  <a:pt x="22827" y="4294"/>
                </a:lnTo>
                <a:lnTo>
                  <a:pt x="22580" y="3373"/>
                </a:lnTo>
                <a:lnTo>
                  <a:pt x="23149" y="1244"/>
                </a:lnTo>
                <a:lnTo>
                  <a:pt x="23824" y="569"/>
                </a:lnTo>
                <a:lnTo>
                  <a:pt x="25953" y="0"/>
                </a:lnTo>
                <a:lnTo>
                  <a:pt x="26874" y="247"/>
                </a:lnTo>
                <a:lnTo>
                  <a:pt x="38249" y="11623"/>
                </a:lnTo>
                <a:close/>
              </a:path>
              <a:path w="62865" h="86994">
                <a:moveTo>
                  <a:pt x="62574" y="68772"/>
                </a:moveTo>
                <a:lnTo>
                  <a:pt x="56109" y="68772"/>
                </a:lnTo>
                <a:lnTo>
                  <a:pt x="57062" y="67819"/>
                </a:lnTo>
                <a:lnTo>
                  <a:pt x="57062" y="18289"/>
                </a:lnTo>
                <a:lnTo>
                  <a:pt x="56109" y="17337"/>
                </a:lnTo>
                <a:lnTo>
                  <a:pt x="46584" y="17337"/>
                </a:lnTo>
                <a:lnTo>
                  <a:pt x="45632" y="16384"/>
                </a:lnTo>
                <a:lnTo>
                  <a:pt x="45750" y="12456"/>
                </a:lnTo>
                <a:lnTo>
                  <a:pt x="46584" y="11622"/>
                </a:lnTo>
                <a:lnTo>
                  <a:pt x="56574" y="11623"/>
                </a:lnTo>
                <a:lnTo>
                  <a:pt x="58586" y="12456"/>
                </a:lnTo>
                <a:lnTo>
                  <a:pt x="61940" y="15807"/>
                </a:lnTo>
                <a:lnTo>
                  <a:pt x="62689" y="17616"/>
                </a:lnTo>
                <a:lnTo>
                  <a:pt x="62777" y="68282"/>
                </a:lnTo>
                <a:lnTo>
                  <a:pt x="62574" y="68772"/>
                </a:lnTo>
                <a:close/>
              </a:path>
              <a:path w="62865" h="86994">
                <a:moveTo>
                  <a:pt x="16104" y="74487"/>
                </a:moveTo>
                <a:lnTo>
                  <a:pt x="0" y="17616"/>
                </a:lnTo>
                <a:lnTo>
                  <a:pt x="749" y="15807"/>
                </a:lnTo>
                <a:lnTo>
                  <a:pt x="4103" y="12456"/>
                </a:lnTo>
                <a:lnTo>
                  <a:pt x="6117" y="11622"/>
                </a:lnTo>
                <a:lnTo>
                  <a:pt x="30156" y="11623"/>
                </a:lnTo>
                <a:lnTo>
                  <a:pt x="35871" y="17337"/>
                </a:lnTo>
                <a:lnTo>
                  <a:pt x="7695" y="17337"/>
                </a:lnTo>
                <a:lnTo>
                  <a:pt x="7022" y="17616"/>
                </a:lnTo>
                <a:lnTo>
                  <a:pt x="5906" y="18732"/>
                </a:lnTo>
                <a:lnTo>
                  <a:pt x="5627" y="19405"/>
                </a:lnTo>
                <a:lnTo>
                  <a:pt x="5627" y="67819"/>
                </a:lnTo>
                <a:lnTo>
                  <a:pt x="6579" y="68772"/>
                </a:lnTo>
                <a:lnTo>
                  <a:pt x="16104" y="68772"/>
                </a:lnTo>
                <a:lnTo>
                  <a:pt x="17057" y="69724"/>
                </a:lnTo>
                <a:lnTo>
                  <a:pt x="16941" y="73650"/>
                </a:lnTo>
                <a:lnTo>
                  <a:pt x="16104" y="74487"/>
                </a:lnTo>
                <a:close/>
              </a:path>
              <a:path w="62865" h="86994">
                <a:moveTo>
                  <a:pt x="37729" y="17851"/>
                </a:moveTo>
                <a:lnTo>
                  <a:pt x="36385" y="17851"/>
                </a:lnTo>
                <a:lnTo>
                  <a:pt x="30156" y="11623"/>
                </a:lnTo>
                <a:lnTo>
                  <a:pt x="38249" y="11623"/>
                </a:lnTo>
                <a:lnTo>
                  <a:pt x="39466" y="12840"/>
                </a:lnTo>
                <a:lnTo>
                  <a:pt x="40181" y="14577"/>
                </a:lnTo>
                <a:lnTo>
                  <a:pt x="39972" y="15609"/>
                </a:lnTo>
                <a:lnTo>
                  <a:pt x="37729" y="17851"/>
                </a:lnTo>
                <a:close/>
              </a:path>
              <a:path w="62865" h="86994">
                <a:moveTo>
                  <a:pt x="39466" y="12840"/>
                </a:moveTo>
                <a:lnTo>
                  <a:pt x="38249" y="11623"/>
                </a:lnTo>
                <a:lnTo>
                  <a:pt x="39197" y="12204"/>
                </a:lnTo>
                <a:lnTo>
                  <a:pt x="39466" y="12840"/>
                </a:lnTo>
                <a:close/>
              </a:path>
              <a:path w="62865" h="86994">
                <a:moveTo>
                  <a:pt x="37734" y="17851"/>
                </a:moveTo>
                <a:lnTo>
                  <a:pt x="39972" y="15609"/>
                </a:lnTo>
                <a:lnTo>
                  <a:pt x="40181" y="14577"/>
                </a:lnTo>
                <a:lnTo>
                  <a:pt x="39466" y="12840"/>
                </a:lnTo>
                <a:lnTo>
                  <a:pt x="40431" y="13805"/>
                </a:lnTo>
                <a:lnTo>
                  <a:pt x="40431" y="15154"/>
                </a:lnTo>
                <a:lnTo>
                  <a:pt x="37734" y="17851"/>
                </a:lnTo>
                <a:close/>
              </a:path>
              <a:path w="62865" h="86994">
                <a:moveTo>
                  <a:pt x="26298" y="29279"/>
                </a:moveTo>
                <a:lnTo>
                  <a:pt x="24950" y="29278"/>
                </a:lnTo>
                <a:lnTo>
                  <a:pt x="22257" y="26581"/>
                </a:lnTo>
                <a:lnTo>
                  <a:pt x="22258" y="25233"/>
                </a:lnTo>
                <a:lnTo>
                  <a:pt x="30161" y="17337"/>
                </a:lnTo>
                <a:lnTo>
                  <a:pt x="35871" y="17337"/>
                </a:lnTo>
                <a:lnTo>
                  <a:pt x="36385" y="17851"/>
                </a:lnTo>
                <a:lnTo>
                  <a:pt x="37729" y="17851"/>
                </a:lnTo>
                <a:lnTo>
                  <a:pt x="26298" y="29279"/>
                </a:lnTo>
                <a:close/>
              </a:path>
              <a:path w="62865" h="86994">
                <a:moveTo>
                  <a:pt x="36385" y="86429"/>
                </a:moveTo>
                <a:lnTo>
                  <a:pt x="23044" y="73096"/>
                </a:lnTo>
                <a:lnTo>
                  <a:pt x="22762" y="72421"/>
                </a:lnTo>
                <a:lnTo>
                  <a:pt x="22762" y="70838"/>
                </a:lnTo>
                <a:lnTo>
                  <a:pt x="23044" y="70163"/>
                </a:lnTo>
                <a:lnTo>
                  <a:pt x="36385" y="56830"/>
                </a:lnTo>
                <a:lnTo>
                  <a:pt x="37733" y="56830"/>
                </a:lnTo>
                <a:lnTo>
                  <a:pt x="40429" y="59526"/>
                </a:lnTo>
                <a:lnTo>
                  <a:pt x="40429" y="60874"/>
                </a:lnTo>
                <a:lnTo>
                  <a:pt x="32527" y="68772"/>
                </a:lnTo>
                <a:lnTo>
                  <a:pt x="62574" y="68772"/>
                </a:lnTo>
                <a:lnTo>
                  <a:pt x="61940" y="70302"/>
                </a:lnTo>
                <a:lnTo>
                  <a:pt x="58592" y="73650"/>
                </a:lnTo>
                <a:lnTo>
                  <a:pt x="56572" y="74487"/>
                </a:lnTo>
                <a:lnTo>
                  <a:pt x="32527" y="74487"/>
                </a:lnTo>
                <a:lnTo>
                  <a:pt x="40429" y="82385"/>
                </a:lnTo>
                <a:lnTo>
                  <a:pt x="40429" y="83733"/>
                </a:lnTo>
                <a:lnTo>
                  <a:pt x="37733" y="86429"/>
                </a:lnTo>
                <a:lnTo>
                  <a:pt x="36385" y="8642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78534" y="1623072"/>
            <a:ext cx="73469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Noti 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cation</a:t>
            </a:r>
            <a:r>
              <a:rPr sz="600" spc="-1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Events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42644" y="1648459"/>
            <a:ext cx="85724" cy="742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78534" y="1817382"/>
            <a:ext cx="51752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30" dirty="0">
                <a:solidFill>
                  <a:srgbClr val="202020"/>
                </a:solidFill>
                <a:latin typeface="Arial"/>
                <a:cs typeface="Arial"/>
              </a:rPr>
              <a:t>Go </a:t>
            </a:r>
            <a:r>
              <a:rPr sz="600" spc="45" dirty="0">
                <a:solidFill>
                  <a:srgbClr val="202020"/>
                </a:solidFill>
                <a:latin typeface="Arial"/>
                <a:cs typeface="Arial"/>
              </a:rPr>
              <a:t>to</a:t>
            </a:r>
            <a:r>
              <a:rPr sz="600" spc="-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Market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42643" y="1837054"/>
            <a:ext cx="85726" cy="857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78534" y="2011692"/>
            <a:ext cx="49085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-55" dirty="0">
                <a:solidFill>
                  <a:srgbClr val="202020"/>
                </a:solidFill>
                <a:latin typeface="Arial"/>
                <a:cs typeface="Arial"/>
              </a:rPr>
              <a:t>T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m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i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n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l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600" spc="55" dirty="0">
                <a:solidFill>
                  <a:srgbClr val="202020"/>
                </a:solidFill>
                <a:latin typeface="Arial"/>
                <a:cs typeface="Arial"/>
              </a:rPr>
              <a:t>g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y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42644" y="2035999"/>
            <a:ext cx="85724" cy="868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78534" y="2211717"/>
            <a:ext cx="37528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-10" dirty="0">
                <a:solidFill>
                  <a:srgbClr val="202020"/>
                </a:solidFill>
                <a:latin typeface="Arial"/>
                <a:cs typeface="Arial"/>
              </a:rPr>
              <a:t>P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n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42736" y="2231389"/>
            <a:ext cx="85542" cy="857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978534" y="2406027"/>
            <a:ext cx="24193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G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l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48206" y="2431139"/>
            <a:ext cx="80438" cy="804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978534" y="2606052"/>
            <a:ext cx="383540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Initiatives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59710" y="2625724"/>
            <a:ext cx="52069" cy="86360"/>
          </a:xfrm>
          <a:custGeom>
            <a:avLst/>
            <a:gdLst/>
            <a:ahLst/>
            <a:cxnLst/>
            <a:rect l="l" t="t" r="r" b="b"/>
            <a:pathLst>
              <a:path w="52069" h="86360">
                <a:moveTo>
                  <a:pt x="26244" y="70203"/>
                </a:moveTo>
                <a:lnTo>
                  <a:pt x="19372" y="70203"/>
                </a:lnTo>
                <a:lnTo>
                  <a:pt x="43318" y="34289"/>
                </a:lnTo>
                <a:lnTo>
                  <a:pt x="25003" y="34289"/>
                </a:lnTo>
                <a:lnTo>
                  <a:pt x="24378" y="34047"/>
                </a:lnTo>
                <a:lnTo>
                  <a:pt x="23222" y="32923"/>
                </a:lnTo>
                <a:lnTo>
                  <a:pt x="22935" y="32238"/>
                </a:lnTo>
                <a:lnTo>
                  <a:pt x="22939" y="30878"/>
                </a:lnTo>
                <a:lnTo>
                  <a:pt x="23087" y="30368"/>
                </a:lnTo>
                <a:lnTo>
                  <a:pt x="24180" y="28574"/>
                </a:lnTo>
                <a:lnTo>
                  <a:pt x="37895" y="5714"/>
                </a:lnTo>
                <a:lnTo>
                  <a:pt x="29606" y="5714"/>
                </a:lnTo>
                <a:lnTo>
                  <a:pt x="28653" y="4762"/>
                </a:lnTo>
                <a:lnTo>
                  <a:pt x="28695" y="910"/>
                </a:lnTo>
                <a:lnTo>
                  <a:pt x="29606" y="0"/>
                </a:lnTo>
                <a:lnTo>
                  <a:pt x="43340" y="0"/>
                </a:lnTo>
                <a:lnTo>
                  <a:pt x="43707" y="73"/>
                </a:lnTo>
                <a:lnTo>
                  <a:pt x="44090" y="240"/>
                </a:lnTo>
                <a:lnTo>
                  <a:pt x="45569" y="910"/>
                </a:lnTo>
                <a:lnTo>
                  <a:pt x="46107" y="2034"/>
                </a:lnTo>
                <a:lnTo>
                  <a:pt x="45623" y="3878"/>
                </a:lnTo>
                <a:lnTo>
                  <a:pt x="45514" y="4130"/>
                </a:lnTo>
                <a:lnTo>
                  <a:pt x="30842" y="28574"/>
                </a:lnTo>
                <a:lnTo>
                  <a:pt x="49806" y="28575"/>
                </a:lnTo>
                <a:lnTo>
                  <a:pt x="50648" y="29084"/>
                </a:lnTo>
                <a:lnTo>
                  <a:pt x="51592" y="30878"/>
                </a:lnTo>
                <a:lnTo>
                  <a:pt x="51567" y="32238"/>
                </a:lnTo>
                <a:lnTo>
                  <a:pt x="50184" y="34289"/>
                </a:lnTo>
                <a:lnTo>
                  <a:pt x="25876" y="34289"/>
                </a:lnTo>
                <a:lnTo>
                  <a:pt x="25070" y="34315"/>
                </a:lnTo>
                <a:lnTo>
                  <a:pt x="50166" y="34315"/>
                </a:lnTo>
                <a:lnTo>
                  <a:pt x="26244" y="70203"/>
                </a:lnTo>
                <a:close/>
              </a:path>
              <a:path w="52069" h="86360">
                <a:moveTo>
                  <a:pt x="14806" y="86130"/>
                </a:moveTo>
                <a:lnTo>
                  <a:pt x="11825" y="84959"/>
                </a:lnTo>
                <a:lnTo>
                  <a:pt x="11239" y="83882"/>
                </a:lnTo>
                <a:lnTo>
                  <a:pt x="11560" y="82313"/>
                </a:lnTo>
                <a:lnTo>
                  <a:pt x="16709" y="51434"/>
                </a:lnTo>
                <a:lnTo>
                  <a:pt x="1980" y="51434"/>
                </a:lnTo>
                <a:lnTo>
                  <a:pt x="1249" y="51080"/>
                </a:lnTo>
                <a:lnTo>
                  <a:pt x="40" y="49476"/>
                </a:lnTo>
                <a:lnTo>
                  <a:pt x="0" y="48311"/>
                </a:lnTo>
                <a:lnTo>
                  <a:pt x="880" y="45719"/>
                </a:lnTo>
                <a:lnTo>
                  <a:pt x="10400" y="17144"/>
                </a:lnTo>
                <a:lnTo>
                  <a:pt x="1031" y="17144"/>
                </a:lnTo>
                <a:lnTo>
                  <a:pt x="78" y="16192"/>
                </a:lnTo>
                <a:lnTo>
                  <a:pt x="78" y="12382"/>
                </a:lnTo>
                <a:lnTo>
                  <a:pt x="1031" y="11429"/>
                </a:lnTo>
                <a:lnTo>
                  <a:pt x="14297" y="11429"/>
                </a:lnTo>
                <a:lnTo>
                  <a:pt x="15279" y="11404"/>
                </a:lnTo>
                <a:lnTo>
                  <a:pt x="16064" y="11785"/>
                </a:lnTo>
                <a:lnTo>
                  <a:pt x="17273" y="13394"/>
                </a:lnTo>
                <a:lnTo>
                  <a:pt x="17410" y="14289"/>
                </a:lnTo>
                <a:lnTo>
                  <a:pt x="17063" y="15259"/>
                </a:lnTo>
                <a:lnTo>
                  <a:pt x="6902" y="45719"/>
                </a:lnTo>
                <a:lnTo>
                  <a:pt x="20238" y="45720"/>
                </a:lnTo>
                <a:lnTo>
                  <a:pt x="21338" y="45890"/>
                </a:lnTo>
                <a:lnTo>
                  <a:pt x="21962" y="46283"/>
                </a:lnTo>
                <a:lnTo>
                  <a:pt x="22885" y="47611"/>
                </a:lnTo>
                <a:lnTo>
                  <a:pt x="22829" y="49476"/>
                </a:lnTo>
                <a:lnTo>
                  <a:pt x="22503" y="51434"/>
                </a:lnTo>
                <a:lnTo>
                  <a:pt x="3010" y="51434"/>
                </a:lnTo>
                <a:lnTo>
                  <a:pt x="2032" y="51459"/>
                </a:lnTo>
                <a:lnTo>
                  <a:pt x="22499" y="51459"/>
                </a:lnTo>
                <a:lnTo>
                  <a:pt x="19372" y="70203"/>
                </a:lnTo>
                <a:lnTo>
                  <a:pt x="26244" y="70203"/>
                </a:lnTo>
                <a:lnTo>
                  <a:pt x="16800" y="84370"/>
                </a:lnTo>
                <a:lnTo>
                  <a:pt x="15968" y="85738"/>
                </a:lnTo>
                <a:lnTo>
                  <a:pt x="14806" y="8613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78534" y="2800362"/>
            <a:ext cx="271780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dirty="0">
                <a:solidFill>
                  <a:srgbClr val="202020"/>
                </a:solidFill>
                <a:latin typeface="Arial"/>
                <a:cs typeface="Arial"/>
              </a:rPr>
              <a:t>L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a</a:t>
            </a:r>
            <a:r>
              <a:rPr sz="600" spc="55" dirty="0">
                <a:solidFill>
                  <a:srgbClr val="202020"/>
                </a:solidFill>
                <a:latin typeface="Arial"/>
                <a:cs typeface="Arial"/>
              </a:rPr>
              <a:t>b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l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48349" y="2825235"/>
            <a:ext cx="74304" cy="748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42644" y="3182937"/>
            <a:ext cx="1383030" cy="0"/>
          </a:xfrm>
          <a:custGeom>
            <a:avLst/>
            <a:gdLst/>
            <a:ahLst/>
            <a:cxnLst/>
            <a:rect l="l" t="t" r="r" b="b"/>
            <a:pathLst>
              <a:path w="1383030">
                <a:moveTo>
                  <a:pt x="0" y="0"/>
                </a:moveTo>
                <a:lnTo>
                  <a:pt x="1383029" y="0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49698" y="3103238"/>
            <a:ext cx="37465" cy="21590"/>
          </a:xfrm>
          <a:custGeom>
            <a:avLst/>
            <a:gdLst/>
            <a:ahLst/>
            <a:cxnLst/>
            <a:rect l="l" t="t" r="r" b="b"/>
            <a:pathLst>
              <a:path w="37465" h="21589">
                <a:moveTo>
                  <a:pt x="19371" y="21258"/>
                </a:moveTo>
                <a:lnTo>
                  <a:pt x="17931" y="21258"/>
                </a:lnTo>
                <a:lnTo>
                  <a:pt x="17318" y="21002"/>
                </a:lnTo>
                <a:lnTo>
                  <a:pt x="0" y="3678"/>
                </a:lnTo>
                <a:lnTo>
                  <a:pt x="0" y="2452"/>
                </a:lnTo>
                <a:lnTo>
                  <a:pt x="2452" y="0"/>
                </a:lnTo>
                <a:lnTo>
                  <a:pt x="3678" y="0"/>
                </a:lnTo>
                <a:lnTo>
                  <a:pt x="18651" y="14978"/>
                </a:lnTo>
                <a:lnTo>
                  <a:pt x="26007" y="14978"/>
                </a:lnTo>
                <a:lnTo>
                  <a:pt x="19984" y="21002"/>
                </a:lnTo>
                <a:lnTo>
                  <a:pt x="19371" y="21258"/>
                </a:lnTo>
                <a:close/>
              </a:path>
              <a:path w="37465" h="21589">
                <a:moveTo>
                  <a:pt x="26007" y="14978"/>
                </a:moveTo>
                <a:lnTo>
                  <a:pt x="18651" y="14978"/>
                </a:lnTo>
                <a:lnTo>
                  <a:pt x="33106" y="517"/>
                </a:lnTo>
                <a:lnTo>
                  <a:pt x="33944" y="292"/>
                </a:lnTo>
                <a:lnTo>
                  <a:pt x="35879" y="810"/>
                </a:lnTo>
                <a:lnTo>
                  <a:pt x="36492" y="1423"/>
                </a:lnTo>
                <a:lnTo>
                  <a:pt x="37011" y="3359"/>
                </a:lnTo>
                <a:lnTo>
                  <a:pt x="36786" y="4196"/>
                </a:lnTo>
                <a:lnTo>
                  <a:pt x="26007" y="14978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29944" y="3067778"/>
            <a:ext cx="23558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909090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E</a:t>
            </a:r>
            <a:r>
              <a:rPr sz="450" spc="-5" dirty="0">
                <a:solidFill>
                  <a:srgbClr val="909090"/>
                </a:solidFill>
                <a:latin typeface="Arial"/>
                <a:cs typeface="Arial"/>
              </a:rPr>
              <a:t>F</a:t>
            </a:r>
            <a:r>
              <a:rPr sz="450" spc="-10" dirty="0">
                <a:solidFill>
                  <a:srgbClr val="909090"/>
                </a:solidFill>
                <a:latin typeface="Arial"/>
                <a:cs typeface="Arial"/>
              </a:rPr>
              <a:t>I</a:t>
            </a:r>
            <a:r>
              <a:rPr sz="450" spc="25" dirty="0">
                <a:solidFill>
                  <a:srgbClr val="909090"/>
                </a:solidFill>
                <a:latin typeface="Arial"/>
                <a:cs typeface="Arial"/>
              </a:rPr>
              <a:t>N</a:t>
            </a:r>
            <a:r>
              <a:rPr sz="450" spc="-20" dirty="0">
                <a:solidFill>
                  <a:srgbClr val="909090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123843" y="309539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33770" y="27016"/>
                </a:moveTo>
                <a:lnTo>
                  <a:pt x="27016" y="27016"/>
                </a:lnTo>
                <a:lnTo>
                  <a:pt x="27016" y="2444"/>
                </a:lnTo>
                <a:lnTo>
                  <a:pt x="27346" y="1648"/>
                </a:lnTo>
                <a:lnTo>
                  <a:pt x="28664" y="329"/>
                </a:lnTo>
                <a:lnTo>
                  <a:pt x="29460" y="0"/>
                </a:lnTo>
                <a:lnTo>
                  <a:pt x="31325" y="0"/>
                </a:lnTo>
                <a:lnTo>
                  <a:pt x="32121" y="329"/>
                </a:lnTo>
                <a:lnTo>
                  <a:pt x="33440" y="1648"/>
                </a:lnTo>
                <a:lnTo>
                  <a:pt x="33770" y="2444"/>
                </a:lnTo>
                <a:lnTo>
                  <a:pt x="33770" y="27016"/>
                </a:lnTo>
                <a:close/>
              </a:path>
              <a:path w="60960" h="60960">
                <a:moveTo>
                  <a:pt x="31325" y="60786"/>
                </a:moveTo>
                <a:lnTo>
                  <a:pt x="29460" y="60786"/>
                </a:lnTo>
                <a:lnTo>
                  <a:pt x="28664" y="60457"/>
                </a:lnTo>
                <a:lnTo>
                  <a:pt x="27346" y="59138"/>
                </a:lnTo>
                <a:lnTo>
                  <a:pt x="27016" y="58342"/>
                </a:lnTo>
                <a:lnTo>
                  <a:pt x="27016" y="33770"/>
                </a:lnTo>
                <a:lnTo>
                  <a:pt x="2444" y="33770"/>
                </a:lnTo>
                <a:lnTo>
                  <a:pt x="1648" y="33440"/>
                </a:lnTo>
                <a:lnTo>
                  <a:pt x="329" y="32121"/>
                </a:lnTo>
                <a:lnTo>
                  <a:pt x="0" y="31325"/>
                </a:lnTo>
                <a:lnTo>
                  <a:pt x="0" y="29460"/>
                </a:lnTo>
                <a:lnTo>
                  <a:pt x="329" y="28664"/>
                </a:lnTo>
                <a:lnTo>
                  <a:pt x="1648" y="27346"/>
                </a:lnTo>
                <a:lnTo>
                  <a:pt x="2444" y="27016"/>
                </a:lnTo>
                <a:lnTo>
                  <a:pt x="58342" y="27016"/>
                </a:lnTo>
                <a:lnTo>
                  <a:pt x="59138" y="27346"/>
                </a:lnTo>
                <a:lnTo>
                  <a:pt x="60457" y="28664"/>
                </a:lnTo>
                <a:lnTo>
                  <a:pt x="60786" y="29460"/>
                </a:lnTo>
                <a:lnTo>
                  <a:pt x="60786" y="31325"/>
                </a:lnTo>
                <a:lnTo>
                  <a:pt x="60457" y="32121"/>
                </a:lnTo>
                <a:lnTo>
                  <a:pt x="59138" y="33440"/>
                </a:lnTo>
                <a:lnTo>
                  <a:pt x="58342" y="33770"/>
                </a:lnTo>
                <a:lnTo>
                  <a:pt x="33770" y="33770"/>
                </a:lnTo>
                <a:lnTo>
                  <a:pt x="33770" y="58342"/>
                </a:lnTo>
                <a:lnTo>
                  <a:pt x="33440" y="59138"/>
                </a:lnTo>
                <a:lnTo>
                  <a:pt x="32121" y="60457"/>
                </a:lnTo>
                <a:lnTo>
                  <a:pt x="31325" y="60786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29944" y="3246132"/>
            <a:ext cx="479425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Onboarding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47833" y="3302437"/>
            <a:ext cx="41275" cy="23495"/>
          </a:xfrm>
          <a:custGeom>
            <a:avLst/>
            <a:gdLst/>
            <a:ahLst/>
            <a:cxnLst/>
            <a:rect l="l" t="t" r="r" b="b"/>
            <a:pathLst>
              <a:path w="41275" h="23495">
                <a:moveTo>
                  <a:pt x="21308" y="23384"/>
                </a:moveTo>
                <a:lnTo>
                  <a:pt x="19725" y="23384"/>
                </a:lnTo>
                <a:lnTo>
                  <a:pt x="19050" y="23102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20516" y="16476"/>
                </a:lnTo>
                <a:lnTo>
                  <a:pt x="28607" y="16476"/>
                </a:lnTo>
                <a:lnTo>
                  <a:pt x="21983" y="23102"/>
                </a:lnTo>
                <a:lnTo>
                  <a:pt x="21308" y="23384"/>
                </a:lnTo>
                <a:close/>
              </a:path>
              <a:path w="41275" h="23495">
                <a:moveTo>
                  <a:pt x="28607" y="16476"/>
                </a:moveTo>
                <a:lnTo>
                  <a:pt x="20516" y="16476"/>
                </a:lnTo>
                <a:lnTo>
                  <a:pt x="36417" y="568"/>
                </a:lnTo>
                <a:lnTo>
                  <a:pt x="37338" y="321"/>
                </a:lnTo>
                <a:lnTo>
                  <a:pt x="39467" y="891"/>
                </a:lnTo>
                <a:lnTo>
                  <a:pt x="40142" y="1566"/>
                </a:lnTo>
                <a:lnTo>
                  <a:pt x="40712" y="3694"/>
                </a:lnTo>
                <a:lnTo>
                  <a:pt x="40464" y="4616"/>
                </a:lnTo>
                <a:lnTo>
                  <a:pt x="28607" y="16476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932814" y="3446157"/>
            <a:ext cx="252729" cy="11028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40" dirty="0">
                <a:latin typeface="Arial"/>
                <a:cs typeface="Arial"/>
              </a:rPr>
              <a:t>V</a:t>
            </a:r>
            <a:r>
              <a:rPr sz="600" spc="30" dirty="0">
                <a:latin typeface="Arial"/>
                <a:cs typeface="Arial"/>
              </a:rPr>
              <a:t>ie</a:t>
            </a:r>
            <a:r>
              <a:rPr sz="600" spc="60" dirty="0">
                <a:latin typeface="Arial"/>
                <a:cs typeface="Arial"/>
              </a:rPr>
              <a:t>w</a:t>
            </a:r>
            <a:r>
              <a:rPr sz="600" spc="10" dirty="0">
                <a:latin typeface="Arial"/>
                <a:cs typeface="Arial"/>
              </a:rPr>
              <a:t>s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71219" y="3494404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0" y="0"/>
                </a:moveTo>
                <a:lnTo>
                  <a:pt x="34289" y="0"/>
                </a:lnTo>
                <a:lnTo>
                  <a:pt x="34289" y="34289"/>
                </a:lnTo>
                <a:lnTo>
                  <a:pt x="0" y="34289"/>
                </a:lnTo>
                <a:lnTo>
                  <a:pt x="0" y="0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74077" y="349726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0" y="0"/>
                </a:moveTo>
                <a:lnTo>
                  <a:pt x="28574" y="0"/>
                </a:lnTo>
                <a:lnTo>
                  <a:pt x="28574" y="28574"/>
                </a:lnTo>
                <a:lnTo>
                  <a:pt x="0" y="2857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006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978534" y="3645587"/>
            <a:ext cx="96266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20" dirty="0">
                <a:latin typeface="Arial"/>
                <a:cs typeface="Arial"/>
              </a:rPr>
              <a:t>Homepage </a:t>
            </a:r>
            <a:r>
              <a:rPr sz="550" spc="15" dirty="0">
                <a:latin typeface="Arial"/>
                <a:cs typeface="Arial"/>
              </a:rPr>
              <a:t>Feed </a:t>
            </a:r>
            <a:r>
              <a:rPr sz="550" spc="-10" dirty="0">
                <a:latin typeface="Arial"/>
                <a:cs typeface="Arial"/>
              </a:rPr>
              <a:t>- </a:t>
            </a:r>
            <a:r>
              <a:rPr sz="550" spc="20" dirty="0">
                <a:latin typeface="Arial"/>
                <a:cs typeface="Arial"/>
              </a:rPr>
              <a:t>Logged</a:t>
            </a:r>
            <a:r>
              <a:rPr sz="550" spc="-114" dirty="0">
                <a:latin typeface="Arial"/>
                <a:cs typeface="Arial"/>
              </a:rPr>
              <a:t> </a:t>
            </a:r>
            <a:r>
              <a:rPr sz="550" dirty="0">
                <a:latin typeface="Arial"/>
                <a:cs typeface="Arial"/>
              </a:rPr>
              <a:t>In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978534" y="3834183"/>
            <a:ext cx="383540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5" dirty="0">
                <a:latin typeface="Arial"/>
                <a:cs typeface="Arial"/>
              </a:rPr>
              <a:t>Index</a:t>
            </a:r>
            <a:r>
              <a:rPr sz="550" spc="-50" dirty="0">
                <a:latin typeface="Arial"/>
                <a:cs typeface="Arial"/>
              </a:rPr>
              <a:t> </a:t>
            </a:r>
            <a:r>
              <a:rPr sz="550" spc="20" dirty="0">
                <a:latin typeface="Arial"/>
                <a:cs typeface="Arial"/>
              </a:rPr>
              <a:t>View</a:t>
            </a:r>
            <a:endParaRPr sz="550" dirty="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78534" y="4022777"/>
            <a:ext cx="1039494" cy="247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20" dirty="0">
                <a:latin typeface="Arial"/>
                <a:cs typeface="Arial"/>
              </a:rPr>
              <a:t>Home </a:t>
            </a:r>
            <a:r>
              <a:rPr sz="550" dirty="0">
                <a:latin typeface="Arial"/>
                <a:cs typeface="Arial"/>
              </a:rPr>
              <a:t>Page </a:t>
            </a:r>
            <a:r>
              <a:rPr sz="550" spc="15" dirty="0">
                <a:latin typeface="Arial"/>
                <a:cs typeface="Arial"/>
              </a:rPr>
              <a:t>Feed </a:t>
            </a:r>
            <a:r>
              <a:rPr sz="550" spc="-10" dirty="0">
                <a:latin typeface="Arial"/>
                <a:cs typeface="Arial"/>
              </a:rPr>
              <a:t>- </a:t>
            </a:r>
            <a:r>
              <a:rPr sz="550" spc="20" dirty="0">
                <a:latin typeface="Arial"/>
                <a:cs typeface="Arial"/>
              </a:rPr>
              <a:t>Not</a:t>
            </a:r>
            <a:r>
              <a:rPr sz="550" spc="-110" dirty="0">
                <a:latin typeface="Arial"/>
                <a:cs typeface="Arial"/>
              </a:rPr>
              <a:t> </a:t>
            </a:r>
            <a:r>
              <a:rPr sz="550" spc="20" dirty="0">
                <a:latin typeface="Arial"/>
                <a:cs typeface="Arial"/>
              </a:rPr>
              <a:t>Logged</a:t>
            </a:r>
            <a:endParaRPr sz="5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550" dirty="0">
                <a:latin typeface="Arial"/>
                <a:cs typeface="Arial"/>
              </a:rPr>
              <a:t>In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978534" y="4348533"/>
            <a:ext cx="47942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15" dirty="0">
                <a:latin typeface="Arial"/>
                <a:cs typeface="Arial"/>
              </a:rPr>
              <a:t>Detailed</a:t>
            </a:r>
            <a:r>
              <a:rPr sz="550" spc="-60" dirty="0">
                <a:latin typeface="Arial"/>
                <a:cs typeface="Arial"/>
              </a:rPr>
              <a:t> </a:t>
            </a:r>
            <a:r>
              <a:rPr sz="550" spc="20" dirty="0">
                <a:latin typeface="Arial"/>
                <a:cs typeface="Arial"/>
              </a:rPr>
              <a:t>View</a:t>
            </a:r>
            <a:endParaRPr sz="550" dirty="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78534" y="4537128"/>
            <a:ext cx="344805" cy="1104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50" spc="5" dirty="0">
                <a:latin typeface="Arial"/>
                <a:cs typeface="Arial"/>
              </a:rPr>
              <a:t>Live</a:t>
            </a:r>
            <a:r>
              <a:rPr sz="550" spc="-55" dirty="0">
                <a:latin typeface="Arial"/>
                <a:cs typeface="Arial"/>
              </a:rPr>
              <a:t> </a:t>
            </a:r>
            <a:r>
              <a:rPr sz="550" spc="15" dirty="0">
                <a:latin typeface="Arial"/>
                <a:cs typeface="Arial"/>
              </a:rPr>
              <a:t>Feed</a:t>
            </a:r>
            <a:endParaRPr sz="55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32814" y="4732032"/>
            <a:ext cx="471170" cy="12318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-50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r>
              <a:rPr sz="600" spc="45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600" spc="50" dirty="0">
                <a:solidFill>
                  <a:srgbClr val="202020"/>
                </a:solidFill>
                <a:latin typeface="Arial"/>
                <a:cs typeface="Arial"/>
              </a:rPr>
              <a:t>g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is</a:t>
            </a:r>
            <a:r>
              <a:rPr sz="600" spc="30" dirty="0">
                <a:solidFill>
                  <a:srgbClr val="202020"/>
                </a:solidFill>
                <a:latin typeface="Arial"/>
                <a:cs typeface="Arial"/>
              </a:rPr>
              <a:t>t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ra</a:t>
            </a:r>
            <a:r>
              <a:rPr sz="600" spc="30" dirty="0">
                <a:solidFill>
                  <a:srgbClr val="202020"/>
                </a:solidFill>
                <a:latin typeface="Arial"/>
                <a:cs typeface="Arial"/>
              </a:rPr>
              <a:t>t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ion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874077" y="4783137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0" y="0"/>
                </a:moveTo>
                <a:lnTo>
                  <a:pt x="28574" y="0"/>
                </a:lnTo>
                <a:lnTo>
                  <a:pt x="28574" y="28574"/>
                </a:lnTo>
                <a:lnTo>
                  <a:pt x="0" y="2857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74077" y="498316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0" y="0"/>
                </a:moveTo>
                <a:lnTo>
                  <a:pt x="28574" y="0"/>
                </a:lnTo>
                <a:lnTo>
                  <a:pt x="28574" y="28574"/>
                </a:lnTo>
                <a:lnTo>
                  <a:pt x="0" y="2857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74077" y="5183187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0" y="0"/>
                </a:moveTo>
                <a:lnTo>
                  <a:pt x="28574" y="0"/>
                </a:lnTo>
                <a:lnTo>
                  <a:pt x="28574" y="28574"/>
                </a:lnTo>
                <a:lnTo>
                  <a:pt x="0" y="2857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59263" y="5417309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23384" y="19403"/>
                </a:moveTo>
                <a:lnTo>
                  <a:pt x="23384" y="20987"/>
                </a:lnTo>
                <a:lnTo>
                  <a:pt x="23102" y="21661"/>
                </a:lnTo>
                <a:lnTo>
                  <a:pt x="4046" y="40712"/>
                </a:lnTo>
                <a:lnTo>
                  <a:pt x="2697" y="40712"/>
                </a:lnTo>
                <a:lnTo>
                  <a:pt x="0" y="38014"/>
                </a:lnTo>
                <a:lnTo>
                  <a:pt x="0" y="36665"/>
                </a:lnTo>
                <a:lnTo>
                  <a:pt x="16476" y="20195"/>
                </a:lnTo>
                <a:lnTo>
                  <a:pt x="16476" y="12104"/>
                </a:lnTo>
                <a:lnTo>
                  <a:pt x="23102" y="18729"/>
                </a:lnTo>
                <a:lnTo>
                  <a:pt x="23384" y="19403"/>
                </a:lnTo>
                <a:close/>
              </a:path>
              <a:path w="23495" h="41275">
                <a:moveTo>
                  <a:pt x="16476" y="12104"/>
                </a:moveTo>
                <a:lnTo>
                  <a:pt x="16476" y="20195"/>
                </a:lnTo>
                <a:lnTo>
                  <a:pt x="568" y="4294"/>
                </a:lnTo>
                <a:lnTo>
                  <a:pt x="321" y="3373"/>
                </a:lnTo>
                <a:lnTo>
                  <a:pt x="891" y="1244"/>
                </a:lnTo>
                <a:lnTo>
                  <a:pt x="1566" y="569"/>
                </a:lnTo>
                <a:lnTo>
                  <a:pt x="3694" y="0"/>
                </a:lnTo>
                <a:lnTo>
                  <a:pt x="4616" y="247"/>
                </a:lnTo>
                <a:lnTo>
                  <a:pt x="16476" y="121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29944" y="4932057"/>
            <a:ext cx="1137285" cy="75755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14935">
              <a:lnSpc>
                <a:spcPct val="100000"/>
              </a:lnSpc>
              <a:spcBef>
                <a:spcPts val="140"/>
              </a:spcBef>
            </a:pPr>
            <a:r>
              <a:rPr sz="600" spc="30" dirty="0">
                <a:solidFill>
                  <a:srgbClr val="202020"/>
                </a:solidFill>
                <a:latin typeface="Arial"/>
                <a:cs typeface="Arial"/>
              </a:rPr>
              <a:t>User</a:t>
            </a:r>
            <a:r>
              <a:rPr sz="60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202020"/>
                </a:solidFill>
                <a:latin typeface="Arial"/>
                <a:cs typeface="Arial"/>
              </a:rPr>
              <a:t>Types</a:t>
            </a:r>
            <a:endParaRPr sz="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700" dirty="0">
              <a:latin typeface="Times New Roman"/>
              <a:cs typeface="Times New Roman"/>
            </a:endParaRPr>
          </a:p>
          <a:p>
            <a:pPr marL="114935">
              <a:lnSpc>
                <a:spcPct val="100000"/>
              </a:lnSpc>
            </a:pPr>
            <a:r>
              <a:rPr sz="600" spc="30" dirty="0">
                <a:solidFill>
                  <a:srgbClr val="202020"/>
                </a:solidFill>
                <a:latin typeface="Arial"/>
                <a:cs typeface="Arial"/>
              </a:rPr>
              <a:t>Phone 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Number </a:t>
            </a: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Veri</a:t>
            </a:r>
            <a:r>
              <a:rPr sz="600" spc="1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30" dirty="0">
                <a:solidFill>
                  <a:srgbClr val="202020"/>
                </a:solidFill>
                <a:latin typeface="Arial"/>
                <a:cs typeface="Arial"/>
              </a:rPr>
              <a:t>cation</a:t>
            </a:r>
            <a:endParaRPr sz="600" dirty="0">
              <a:latin typeface="Arial"/>
              <a:cs typeface="Arial"/>
            </a:endParaRPr>
          </a:p>
          <a:p>
            <a:pPr marL="12700" marR="161290">
              <a:lnSpc>
                <a:spcPct val="212500"/>
              </a:lnSpc>
              <a:spcBef>
                <a:spcPts val="359"/>
              </a:spcBef>
            </a:pP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Uploading and</a:t>
            </a:r>
            <a:r>
              <a:rPr sz="600" spc="-10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Feedback  Media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59263" y="5611619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23384" y="19403"/>
                </a:moveTo>
                <a:lnTo>
                  <a:pt x="23384" y="20987"/>
                </a:lnTo>
                <a:lnTo>
                  <a:pt x="23102" y="21661"/>
                </a:lnTo>
                <a:lnTo>
                  <a:pt x="4046" y="40712"/>
                </a:lnTo>
                <a:lnTo>
                  <a:pt x="2697" y="40712"/>
                </a:lnTo>
                <a:lnTo>
                  <a:pt x="0" y="38014"/>
                </a:lnTo>
                <a:lnTo>
                  <a:pt x="0" y="36665"/>
                </a:lnTo>
                <a:lnTo>
                  <a:pt x="16476" y="20195"/>
                </a:lnTo>
                <a:lnTo>
                  <a:pt x="16476" y="12104"/>
                </a:lnTo>
                <a:lnTo>
                  <a:pt x="23102" y="18729"/>
                </a:lnTo>
                <a:lnTo>
                  <a:pt x="23384" y="19403"/>
                </a:lnTo>
                <a:close/>
              </a:path>
              <a:path w="23495" h="41275">
                <a:moveTo>
                  <a:pt x="16476" y="12104"/>
                </a:moveTo>
                <a:lnTo>
                  <a:pt x="16476" y="20195"/>
                </a:lnTo>
                <a:lnTo>
                  <a:pt x="568" y="4294"/>
                </a:lnTo>
                <a:lnTo>
                  <a:pt x="321" y="3373"/>
                </a:lnTo>
                <a:lnTo>
                  <a:pt x="891" y="1244"/>
                </a:lnTo>
                <a:lnTo>
                  <a:pt x="1566" y="569"/>
                </a:lnTo>
                <a:lnTo>
                  <a:pt x="3694" y="0"/>
                </a:lnTo>
                <a:lnTo>
                  <a:pt x="4616" y="247"/>
                </a:lnTo>
                <a:lnTo>
                  <a:pt x="16476" y="121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59263" y="5805929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23384" y="19403"/>
                </a:moveTo>
                <a:lnTo>
                  <a:pt x="23384" y="20987"/>
                </a:lnTo>
                <a:lnTo>
                  <a:pt x="23102" y="21661"/>
                </a:lnTo>
                <a:lnTo>
                  <a:pt x="4046" y="40712"/>
                </a:lnTo>
                <a:lnTo>
                  <a:pt x="2697" y="40712"/>
                </a:lnTo>
                <a:lnTo>
                  <a:pt x="0" y="38014"/>
                </a:lnTo>
                <a:lnTo>
                  <a:pt x="0" y="36665"/>
                </a:lnTo>
                <a:lnTo>
                  <a:pt x="16476" y="20195"/>
                </a:lnTo>
                <a:lnTo>
                  <a:pt x="16476" y="12104"/>
                </a:lnTo>
                <a:lnTo>
                  <a:pt x="23102" y="18729"/>
                </a:lnTo>
                <a:lnTo>
                  <a:pt x="23384" y="19403"/>
                </a:lnTo>
                <a:close/>
              </a:path>
              <a:path w="23495" h="41275">
                <a:moveTo>
                  <a:pt x="16476" y="12104"/>
                </a:moveTo>
                <a:lnTo>
                  <a:pt x="16476" y="20195"/>
                </a:lnTo>
                <a:lnTo>
                  <a:pt x="568" y="4294"/>
                </a:lnTo>
                <a:lnTo>
                  <a:pt x="321" y="3373"/>
                </a:lnTo>
                <a:lnTo>
                  <a:pt x="891" y="1244"/>
                </a:lnTo>
                <a:lnTo>
                  <a:pt x="1566" y="569"/>
                </a:lnTo>
                <a:lnTo>
                  <a:pt x="3694" y="0"/>
                </a:lnTo>
                <a:lnTo>
                  <a:pt x="4616" y="247"/>
                </a:lnTo>
                <a:lnTo>
                  <a:pt x="16476" y="121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829944" y="5760732"/>
            <a:ext cx="861694" cy="31750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Share a 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product</a:t>
            </a:r>
            <a:r>
              <a:rPr sz="600" spc="-7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40" dirty="0">
                <a:solidFill>
                  <a:srgbClr val="202020"/>
                </a:solidFill>
                <a:latin typeface="Arial"/>
                <a:cs typeface="Arial"/>
              </a:rPr>
              <a:t>video</a:t>
            </a:r>
            <a:endParaRPr sz="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600" spc="35" dirty="0">
                <a:solidFill>
                  <a:srgbClr val="202020"/>
                </a:solidFill>
                <a:latin typeface="Arial"/>
                <a:cs typeface="Arial"/>
              </a:rPr>
              <a:t>Unassigned</a:t>
            </a:r>
            <a:r>
              <a:rPr sz="600" spc="-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00" spc="25" dirty="0">
                <a:solidFill>
                  <a:srgbClr val="202020"/>
                </a:solidFill>
                <a:latin typeface="Arial"/>
                <a:cs typeface="Arial"/>
              </a:rPr>
              <a:t>Stories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59263" y="6000239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23384" y="19403"/>
                </a:moveTo>
                <a:lnTo>
                  <a:pt x="23384" y="20987"/>
                </a:lnTo>
                <a:lnTo>
                  <a:pt x="23102" y="21661"/>
                </a:lnTo>
                <a:lnTo>
                  <a:pt x="4046" y="40712"/>
                </a:lnTo>
                <a:lnTo>
                  <a:pt x="2697" y="40712"/>
                </a:lnTo>
                <a:lnTo>
                  <a:pt x="0" y="38014"/>
                </a:lnTo>
                <a:lnTo>
                  <a:pt x="0" y="36665"/>
                </a:lnTo>
                <a:lnTo>
                  <a:pt x="16476" y="20195"/>
                </a:lnTo>
                <a:lnTo>
                  <a:pt x="16476" y="12104"/>
                </a:lnTo>
                <a:lnTo>
                  <a:pt x="23102" y="18729"/>
                </a:lnTo>
                <a:lnTo>
                  <a:pt x="23384" y="19403"/>
                </a:lnTo>
                <a:close/>
              </a:path>
              <a:path w="23495" h="41275">
                <a:moveTo>
                  <a:pt x="16476" y="12104"/>
                </a:moveTo>
                <a:lnTo>
                  <a:pt x="16476" y="20195"/>
                </a:lnTo>
                <a:lnTo>
                  <a:pt x="568" y="4294"/>
                </a:lnTo>
                <a:lnTo>
                  <a:pt x="321" y="3373"/>
                </a:lnTo>
                <a:lnTo>
                  <a:pt x="891" y="1244"/>
                </a:lnTo>
                <a:lnTo>
                  <a:pt x="1566" y="569"/>
                </a:lnTo>
                <a:lnTo>
                  <a:pt x="3694" y="0"/>
                </a:lnTo>
                <a:lnTo>
                  <a:pt x="4616" y="247"/>
                </a:lnTo>
                <a:lnTo>
                  <a:pt x="16476" y="121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299700" y="676273"/>
            <a:ext cx="0" cy="1983105"/>
          </a:xfrm>
          <a:custGeom>
            <a:avLst/>
            <a:gdLst/>
            <a:ahLst/>
            <a:cxnLst/>
            <a:rect l="l" t="t" r="r" b="b"/>
            <a:pathLst>
              <a:path h="1983105">
                <a:moveTo>
                  <a:pt x="0" y="0"/>
                </a:moveTo>
                <a:lnTo>
                  <a:pt x="0" y="1983104"/>
                </a:lnTo>
              </a:path>
            </a:pathLst>
          </a:custGeom>
          <a:ln w="45719">
            <a:solidFill>
              <a:srgbClr val="DFE8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3784599" y="1406516"/>
            <a:ext cx="3022600" cy="49212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650" spc="40" dirty="0">
                <a:solidFill>
                  <a:srgbClr val="202020"/>
                </a:solidFill>
                <a:latin typeface="Arial"/>
                <a:cs typeface="Arial"/>
              </a:rPr>
              <a:t>Homepage </a:t>
            </a:r>
            <a:r>
              <a:rPr sz="650" spc="35" dirty="0">
                <a:solidFill>
                  <a:srgbClr val="202020"/>
                </a:solidFill>
                <a:latin typeface="Arial"/>
                <a:cs typeface="Arial"/>
              </a:rPr>
              <a:t>Feed </a:t>
            </a:r>
            <a:r>
              <a:rPr sz="650" spc="-5" dirty="0">
                <a:solidFill>
                  <a:srgbClr val="202020"/>
                </a:solidFill>
                <a:latin typeface="Arial"/>
                <a:cs typeface="Arial"/>
              </a:rPr>
              <a:t>- </a:t>
            </a:r>
            <a:r>
              <a:rPr sz="650" spc="40" dirty="0">
                <a:solidFill>
                  <a:srgbClr val="202020"/>
                </a:solidFill>
                <a:latin typeface="Arial"/>
                <a:cs typeface="Arial"/>
              </a:rPr>
              <a:t>Logged</a:t>
            </a:r>
            <a:r>
              <a:rPr sz="650" spc="-5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50" spc="15" dirty="0">
                <a:solidFill>
                  <a:srgbClr val="202020"/>
                </a:solidFill>
                <a:latin typeface="Arial"/>
                <a:cs typeface="Arial"/>
              </a:rPr>
              <a:t>In</a:t>
            </a:r>
            <a:endParaRPr sz="650">
              <a:latin typeface="Arial"/>
              <a:cs typeface="Arial"/>
            </a:endParaRPr>
          </a:p>
          <a:p>
            <a:pPr marL="12700" marR="5080">
              <a:lnSpc>
                <a:spcPct val="122700"/>
              </a:lnSpc>
              <a:spcBef>
                <a:spcPts val="114"/>
              </a:spcBef>
            </a:pPr>
            <a:r>
              <a:rPr sz="550" dirty="0">
                <a:solidFill>
                  <a:srgbClr val="202020"/>
                </a:solidFill>
                <a:latin typeface="Arial"/>
                <a:cs typeface="Arial"/>
              </a:rPr>
              <a:t>Initially,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everything </a:t>
            </a:r>
            <a:r>
              <a:rPr sz="550" dirty="0">
                <a:solidFill>
                  <a:srgbClr val="202020"/>
                </a:solidFill>
                <a:latin typeface="Arial"/>
                <a:cs typeface="Arial"/>
              </a:rPr>
              <a:t>is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displayed chronologically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rather than algorithmically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or based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on</a:t>
            </a:r>
            <a:r>
              <a:rPr sz="550" spc="-8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votes.  </a:t>
            </a:r>
            <a:r>
              <a:rPr sz="550" spc="5" dirty="0">
                <a:solidFill>
                  <a:srgbClr val="202020"/>
                </a:solidFill>
                <a:latin typeface="Arial"/>
                <a:cs typeface="Arial"/>
              </a:rPr>
              <a:t>Since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user base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will </a:t>
            </a:r>
            <a:r>
              <a:rPr sz="550" spc="25" dirty="0">
                <a:solidFill>
                  <a:srgbClr val="202020"/>
                </a:solidFill>
                <a:latin typeface="Arial"/>
                <a:cs typeface="Arial"/>
              </a:rPr>
              <a:t>be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relatively </a:t>
            </a:r>
            <a:r>
              <a:rPr sz="550" spc="5" dirty="0">
                <a:solidFill>
                  <a:srgbClr val="202020"/>
                </a:solidFill>
                <a:latin typeface="Arial"/>
                <a:cs typeface="Arial"/>
              </a:rPr>
              <a:t>small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at </a:t>
            </a:r>
            <a:r>
              <a:rPr sz="550" dirty="0">
                <a:solidFill>
                  <a:srgbClr val="202020"/>
                </a:solidFill>
                <a:latin typeface="Arial"/>
                <a:cs typeface="Arial"/>
              </a:rPr>
              <a:t>rst, </a:t>
            </a:r>
            <a:r>
              <a:rPr sz="550" spc="25" dirty="0">
                <a:solidFill>
                  <a:srgbClr val="202020"/>
                </a:solidFill>
                <a:latin typeface="Arial"/>
                <a:cs typeface="Arial"/>
              </a:rPr>
              <a:t>we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won’t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have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enough people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voting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to 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meaningfully rank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products</a:t>
            </a:r>
            <a:r>
              <a:rPr sz="550" spc="-3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-10" dirty="0">
                <a:solidFill>
                  <a:srgbClr val="202020"/>
                </a:solidFill>
                <a:latin typeface="Arial"/>
                <a:cs typeface="Arial"/>
              </a:rPr>
              <a:t>(yet).</a:t>
            </a:r>
            <a:endParaRPr sz="55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797387" y="197421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56572" y="62864"/>
                </a:moveTo>
                <a:lnTo>
                  <a:pt x="6117" y="62864"/>
                </a:lnTo>
                <a:lnTo>
                  <a:pt x="4097" y="62028"/>
                </a:lnTo>
                <a:lnTo>
                  <a:pt x="749" y="58680"/>
                </a:lnTo>
                <a:lnTo>
                  <a:pt x="115" y="57149"/>
                </a:lnTo>
                <a:lnTo>
                  <a:pt x="0" y="5993"/>
                </a:lnTo>
                <a:lnTo>
                  <a:pt x="749" y="4184"/>
                </a:lnTo>
                <a:lnTo>
                  <a:pt x="4097" y="836"/>
                </a:lnTo>
                <a:lnTo>
                  <a:pt x="6117" y="0"/>
                </a:lnTo>
                <a:lnTo>
                  <a:pt x="56572" y="0"/>
                </a:lnTo>
                <a:lnTo>
                  <a:pt x="58592" y="836"/>
                </a:lnTo>
                <a:lnTo>
                  <a:pt x="61940" y="4184"/>
                </a:lnTo>
                <a:lnTo>
                  <a:pt x="62574" y="5714"/>
                </a:lnTo>
                <a:lnTo>
                  <a:pt x="7695" y="5714"/>
                </a:lnTo>
                <a:lnTo>
                  <a:pt x="7022" y="5993"/>
                </a:lnTo>
                <a:lnTo>
                  <a:pt x="5906" y="7109"/>
                </a:lnTo>
                <a:lnTo>
                  <a:pt x="5627" y="7783"/>
                </a:lnTo>
                <a:lnTo>
                  <a:pt x="5627" y="56197"/>
                </a:lnTo>
                <a:lnTo>
                  <a:pt x="6579" y="57149"/>
                </a:lnTo>
                <a:lnTo>
                  <a:pt x="62574" y="57149"/>
                </a:lnTo>
                <a:lnTo>
                  <a:pt x="61940" y="58680"/>
                </a:lnTo>
                <a:lnTo>
                  <a:pt x="58592" y="62028"/>
                </a:lnTo>
                <a:lnTo>
                  <a:pt x="56572" y="62864"/>
                </a:lnTo>
                <a:close/>
              </a:path>
              <a:path w="62864" h="62864">
                <a:moveTo>
                  <a:pt x="62574" y="57149"/>
                </a:moveTo>
                <a:lnTo>
                  <a:pt x="56109" y="57149"/>
                </a:lnTo>
                <a:lnTo>
                  <a:pt x="57062" y="56197"/>
                </a:lnTo>
                <a:lnTo>
                  <a:pt x="57062" y="6667"/>
                </a:lnTo>
                <a:lnTo>
                  <a:pt x="56109" y="5714"/>
                </a:lnTo>
                <a:lnTo>
                  <a:pt x="62574" y="5714"/>
                </a:lnTo>
                <a:lnTo>
                  <a:pt x="62689" y="5993"/>
                </a:lnTo>
                <a:lnTo>
                  <a:pt x="62777" y="56659"/>
                </a:lnTo>
                <a:lnTo>
                  <a:pt x="62574" y="57149"/>
                </a:lnTo>
                <a:close/>
              </a:path>
              <a:path w="62864" h="62864">
                <a:moveTo>
                  <a:pt x="18640" y="45439"/>
                </a:moveTo>
                <a:lnTo>
                  <a:pt x="17080" y="45439"/>
                </a:lnTo>
                <a:lnTo>
                  <a:pt x="15155" y="45398"/>
                </a:lnTo>
                <a:lnTo>
                  <a:pt x="14195" y="44415"/>
                </a:lnTo>
                <a:lnTo>
                  <a:pt x="14190" y="19289"/>
                </a:lnTo>
                <a:lnTo>
                  <a:pt x="14466" y="18598"/>
                </a:lnTo>
                <a:lnTo>
                  <a:pt x="15591" y="17447"/>
                </a:lnTo>
                <a:lnTo>
                  <a:pt x="16275" y="17154"/>
                </a:lnTo>
                <a:lnTo>
                  <a:pt x="18649" y="17154"/>
                </a:lnTo>
                <a:lnTo>
                  <a:pt x="19880" y="18476"/>
                </a:lnTo>
                <a:lnTo>
                  <a:pt x="19880" y="44068"/>
                </a:lnTo>
                <a:lnTo>
                  <a:pt x="18640" y="45439"/>
                </a:lnTo>
                <a:close/>
              </a:path>
              <a:path w="62864" h="62864">
                <a:moveTo>
                  <a:pt x="43117" y="45719"/>
                </a:moveTo>
                <a:lnTo>
                  <a:pt x="26630" y="45719"/>
                </a:lnTo>
                <a:lnTo>
                  <a:pt x="25629" y="44576"/>
                </a:lnTo>
                <a:lnTo>
                  <a:pt x="25709" y="18476"/>
                </a:lnTo>
                <a:lnTo>
                  <a:pt x="26630" y="17425"/>
                </a:lnTo>
                <a:lnTo>
                  <a:pt x="43117" y="17425"/>
                </a:lnTo>
                <a:lnTo>
                  <a:pt x="48294" y="22859"/>
                </a:lnTo>
                <a:lnTo>
                  <a:pt x="31344" y="22859"/>
                </a:lnTo>
                <a:lnTo>
                  <a:pt x="31344" y="40004"/>
                </a:lnTo>
                <a:lnTo>
                  <a:pt x="48489" y="40004"/>
                </a:lnTo>
                <a:lnTo>
                  <a:pt x="43117" y="45719"/>
                </a:lnTo>
                <a:close/>
              </a:path>
              <a:path w="62864" h="62864">
                <a:moveTo>
                  <a:pt x="48489" y="40004"/>
                </a:moveTo>
                <a:lnTo>
                  <a:pt x="40106" y="40004"/>
                </a:lnTo>
                <a:lnTo>
                  <a:pt x="42774" y="36101"/>
                </a:lnTo>
                <a:lnTo>
                  <a:pt x="42774" y="26597"/>
                </a:lnTo>
                <a:lnTo>
                  <a:pt x="40283" y="22859"/>
                </a:lnTo>
                <a:lnTo>
                  <a:pt x="48294" y="22859"/>
                </a:lnTo>
                <a:lnTo>
                  <a:pt x="48489" y="23065"/>
                </a:lnTo>
                <a:lnTo>
                  <a:pt x="48489" y="400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940048" y="1979707"/>
            <a:ext cx="40640" cy="18415"/>
          </a:xfrm>
          <a:custGeom>
            <a:avLst/>
            <a:gdLst/>
            <a:ahLst/>
            <a:cxnLst/>
            <a:rect l="l" t="t" r="r" b="b"/>
            <a:pathLst>
              <a:path w="40639" h="18414">
                <a:moveTo>
                  <a:pt x="2684" y="17618"/>
                </a:moveTo>
                <a:lnTo>
                  <a:pt x="658" y="16640"/>
                </a:lnTo>
                <a:lnTo>
                  <a:pt x="121" y="15833"/>
                </a:lnTo>
                <a:lnTo>
                  <a:pt x="0" y="13587"/>
                </a:lnTo>
                <a:lnTo>
                  <a:pt x="446" y="12727"/>
                </a:lnTo>
                <a:lnTo>
                  <a:pt x="1400" y="12132"/>
                </a:lnTo>
                <a:lnTo>
                  <a:pt x="19601" y="0"/>
                </a:lnTo>
                <a:lnTo>
                  <a:pt x="20656" y="0"/>
                </a:lnTo>
                <a:lnTo>
                  <a:pt x="30429" y="6514"/>
                </a:lnTo>
                <a:lnTo>
                  <a:pt x="20128" y="6514"/>
                </a:lnTo>
                <a:lnTo>
                  <a:pt x="4566" y="16887"/>
                </a:lnTo>
                <a:lnTo>
                  <a:pt x="3649" y="17537"/>
                </a:lnTo>
                <a:lnTo>
                  <a:pt x="2684" y="17618"/>
                </a:lnTo>
                <a:close/>
              </a:path>
              <a:path w="40639" h="18414">
                <a:moveTo>
                  <a:pt x="37260" y="17866"/>
                </a:moveTo>
                <a:lnTo>
                  <a:pt x="35690" y="16887"/>
                </a:lnTo>
                <a:lnTo>
                  <a:pt x="20128" y="6514"/>
                </a:lnTo>
                <a:lnTo>
                  <a:pt x="30429" y="6514"/>
                </a:lnTo>
                <a:lnTo>
                  <a:pt x="38856" y="12132"/>
                </a:lnTo>
                <a:lnTo>
                  <a:pt x="40365" y="13202"/>
                </a:lnTo>
                <a:lnTo>
                  <a:pt x="40607" y="14507"/>
                </a:lnTo>
                <a:lnTo>
                  <a:pt x="38557" y="17586"/>
                </a:lnTo>
                <a:lnTo>
                  <a:pt x="37260" y="17866"/>
                </a:lnTo>
                <a:close/>
              </a:path>
              <a:path w="40639" h="18414">
                <a:moveTo>
                  <a:pt x="35690" y="16887"/>
                </a:moveTo>
                <a:close/>
              </a:path>
            </a:pathLst>
          </a:custGeom>
          <a:solidFill>
            <a:srgbClr val="BCB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940048" y="1996852"/>
            <a:ext cx="40640" cy="35560"/>
          </a:xfrm>
          <a:custGeom>
            <a:avLst/>
            <a:gdLst/>
            <a:ahLst/>
            <a:cxnLst/>
            <a:rect l="l" t="t" r="r" b="b"/>
            <a:pathLst>
              <a:path w="40639" h="35560">
                <a:moveTo>
                  <a:pt x="2684" y="17618"/>
                </a:moveTo>
                <a:lnTo>
                  <a:pt x="658" y="16640"/>
                </a:lnTo>
                <a:lnTo>
                  <a:pt x="121" y="15833"/>
                </a:lnTo>
                <a:lnTo>
                  <a:pt x="0" y="13587"/>
                </a:lnTo>
                <a:lnTo>
                  <a:pt x="446" y="12727"/>
                </a:lnTo>
                <a:lnTo>
                  <a:pt x="1400" y="12132"/>
                </a:lnTo>
                <a:lnTo>
                  <a:pt x="19601" y="0"/>
                </a:lnTo>
                <a:lnTo>
                  <a:pt x="20656" y="0"/>
                </a:lnTo>
                <a:lnTo>
                  <a:pt x="30429" y="6514"/>
                </a:lnTo>
                <a:lnTo>
                  <a:pt x="20128" y="6514"/>
                </a:lnTo>
                <a:lnTo>
                  <a:pt x="4566" y="16887"/>
                </a:lnTo>
                <a:lnTo>
                  <a:pt x="3649" y="17537"/>
                </a:lnTo>
                <a:lnTo>
                  <a:pt x="2684" y="17618"/>
                </a:lnTo>
                <a:close/>
              </a:path>
              <a:path w="40639" h="35560">
                <a:moveTo>
                  <a:pt x="37260" y="17866"/>
                </a:moveTo>
                <a:lnTo>
                  <a:pt x="35690" y="16887"/>
                </a:lnTo>
                <a:lnTo>
                  <a:pt x="20128" y="6514"/>
                </a:lnTo>
                <a:lnTo>
                  <a:pt x="30429" y="6514"/>
                </a:lnTo>
                <a:lnTo>
                  <a:pt x="38856" y="12132"/>
                </a:lnTo>
                <a:lnTo>
                  <a:pt x="40365" y="13202"/>
                </a:lnTo>
                <a:lnTo>
                  <a:pt x="40607" y="14507"/>
                </a:lnTo>
                <a:lnTo>
                  <a:pt x="38557" y="17586"/>
                </a:lnTo>
                <a:lnTo>
                  <a:pt x="37260" y="17866"/>
                </a:lnTo>
                <a:close/>
              </a:path>
              <a:path w="40639" h="35560">
                <a:moveTo>
                  <a:pt x="2684" y="34763"/>
                </a:moveTo>
                <a:lnTo>
                  <a:pt x="658" y="33785"/>
                </a:lnTo>
                <a:lnTo>
                  <a:pt x="121" y="32978"/>
                </a:lnTo>
                <a:lnTo>
                  <a:pt x="0" y="30732"/>
                </a:lnTo>
                <a:lnTo>
                  <a:pt x="446" y="29872"/>
                </a:lnTo>
                <a:lnTo>
                  <a:pt x="1400" y="29277"/>
                </a:lnTo>
                <a:lnTo>
                  <a:pt x="19601" y="17145"/>
                </a:lnTo>
                <a:lnTo>
                  <a:pt x="20656" y="17145"/>
                </a:lnTo>
                <a:lnTo>
                  <a:pt x="30429" y="23659"/>
                </a:lnTo>
                <a:lnTo>
                  <a:pt x="20128" y="23659"/>
                </a:lnTo>
                <a:lnTo>
                  <a:pt x="4566" y="34032"/>
                </a:lnTo>
                <a:lnTo>
                  <a:pt x="3649" y="34682"/>
                </a:lnTo>
                <a:lnTo>
                  <a:pt x="2684" y="34763"/>
                </a:lnTo>
                <a:close/>
              </a:path>
              <a:path w="40639" h="35560">
                <a:moveTo>
                  <a:pt x="37260" y="35011"/>
                </a:moveTo>
                <a:lnTo>
                  <a:pt x="35690" y="34032"/>
                </a:lnTo>
                <a:lnTo>
                  <a:pt x="20128" y="23659"/>
                </a:lnTo>
                <a:lnTo>
                  <a:pt x="30429" y="23659"/>
                </a:lnTo>
                <a:lnTo>
                  <a:pt x="38856" y="29277"/>
                </a:lnTo>
                <a:lnTo>
                  <a:pt x="40365" y="30347"/>
                </a:lnTo>
                <a:lnTo>
                  <a:pt x="40607" y="31652"/>
                </a:lnTo>
                <a:lnTo>
                  <a:pt x="38557" y="34731"/>
                </a:lnTo>
                <a:lnTo>
                  <a:pt x="37260" y="35011"/>
                </a:lnTo>
                <a:close/>
              </a:path>
            </a:pathLst>
          </a:custGeom>
          <a:solidFill>
            <a:srgbClr val="F5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060059" y="1973738"/>
            <a:ext cx="46355" cy="63500"/>
          </a:xfrm>
          <a:custGeom>
            <a:avLst/>
            <a:gdLst/>
            <a:ahLst/>
            <a:cxnLst/>
            <a:rect l="l" t="t" r="r" b="b"/>
            <a:pathLst>
              <a:path w="46354" h="63500">
                <a:moveTo>
                  <a:pt x="26848" y="47991"/>
                </a:moveTo>
                <a:lnTo>
                  <a:pt x="19834" y="47991"/>
                </a:lnTo>
                <a:lnTo>
                  <a:pt x="37437" y="23336"/>
                </a:lnTo>
                <a:lnTo>
                  <a:pt x="24711" y="23336"/>
                </a:lnTo>
                <a:lnTo>
                  <a:pt x="23888" y="22855"/>
                </a:lnTo>
                <a:lnTo>
                  <a:pt x="22789" y="20836"/>
                </a:lnTo>
                <a:lnTo>
                  <a:pt x="22832" y="19852"/>
                </a:lnTo>
                <a:lnTo>
                  <a:pt x="34899" y="1750"/>
                </a:lnTo>
                <a:lnTo>
                  <a:pt x="35969" y="241"/>
                </a:lnTo>
                <a:lnTo>
                  <a:pt x="37274" y="0"/>
                </a:lnTo>
                <a:lnTo>
                  <a:pt x="40354" y="2050"/>
                </a:lnTo>
                <a:lnTo>
                  <a:pt x="40634" y="3347"/>
                </a:lnTo>
                <a:lnTo>
                  <a:pt x="39654" y="4917"/>
                </a:lnTo>
                <a:lnTo>
                  <a:pt x="31184" y="17621"/>
                </a:lnTo>
                <a:lnTo>
                  <a:pt x="44148" y="17621"/>
                </a:lnTo>
                <a:lnTo>
                  <a:pt x="44982" y="18121"/>
                </a:lnTo>
                <a:lnTo>
                  <a:pt x="46063" y="20196"/>
                </a:lnTo>
                <a:lnTo>
                  <a:pt x="45993" y="21190"/>
                </a:lnTo>
                <a:lnTo>
                  <a:pt x="44460" y="23336"/>
                </a:lnTo>
                <a:lnTo>
                  <a:pt x="25887" y="23336"/>
                </a:lnTo>
                <a:lnTo>
                  <a:pt x="24737" y="23352"/>
                </a:lnTo>
                <a:lnTo>
                  <a:pt x="44449" y="23352"/>
                </a:lnTo>
                <a:lnTo>
                  <a:pt x="26848" y="47991"/>
                </a:lnTo>
                <a:close/>
              </a:path>
              <a:path w="46354" h="63500">
                <a:moveTo>
                  <a:pt x="15328" y="63399"/>
                </a:moveTo>
                <a:lnTo>
                  <a:pt x="13367" y="63294"/>
                </a:lnTo>
                <a:lnTo>
                  <a:pt x="12658" y="62917"/>
                </a:lnTo>
                <a:lnTo>
                  <a:pt x="11591" y="61503"/>
                </a:lnTo>
                <a:lnTo>
                  <a:pt x="11424" y="60718"/>
                </a:lnTo>
                <a:lnTo>
                  <a:pt x="11622" y="59855"/>
                </a:lnTo>
                <a:lnTo>
                  <a:pt x="16645" y="34766"/>
                </a:lnTo>
                <a:lnTo>
                  <a:pt x="1933" y="34766"/>
                </a:lnTo>
                <a:lnTo>
                  <a:pt x="1137" y="34333"/>
                </a:lnTo>
                <a:lnTo>
                  <a:pt x="34" y="32577"/>
                </a:lnTo>
                <a:lnTo>
                  <a:pt x="0" y="31623"/>
                </a:lnTo>
                <a:lnTo>
                  <a:pt x="358" y="30788"/>
                </a:lnTo>
                <a:lnTo>
                  <a:pt x="11859" y="2050"/>
                </a:lnTo>
                <a:lnTo>
                  <a:pt x="12495" y="554"/>
                </a:lnTo>
                <a:lnTo>
                  <a:pt x="13726" y="42"/>
                </a:lnTo>
                <a:lnTo>
                  <a:pt x="17190" y="1431"/>
                </a:lnTo>
                <a:lnTo>
                  <a:pt x="17726" y="2651"/>
                </a:lnTo>
                <a:lnTo>
                  <a:pt x="17068" y="4397"/>
                </a:lnTo>
                <a:lnTo>
                  <a:pt x="7210" y="29051"/>
                </a:lnTo>
                <a:lnTo>
                  <a:pt x="21039" y="29051"/>
                </a:lnTo>
                <a:lnTo>
                  <a:pt x="21755" y="29382"/>
                </a:lnTo>
                <a:lnTo>
                  <a:pt x="22927" y="30813"/>
                </a:lnTo>
                <a:lnTo>
                  <a:pt x="23121" y="31623"/>
                </a:lnTo>
                <a:lnTo>
                  <a:pt x="22474" y="34766"/>
                </a:lnTo>
                <a:lnTo>
                  <a:pt x="3044" y="34766"/>
                </a:lnTo>
                <a:lnTo>
                  <a:pt x="1964" y="34783"/>
                </a:lnTo>
                <a:lnTo>
                  <a:pt x="22470" y="34783"/>
                </a:lnTo>
                <a:lnTo>
                  <a:pt x="19834" y="47991"/>
                </a:lnTo>
                <a:lnTo>
                  <a:pt x="26848" y="47991"/>
                </a:lnTo>
                <a:lnTo>
                  <a:pt x="16777" y="62089"/>
                </a:lnTo>
                <a:lnTo>
                  <a:pt x="16170" y="62982"/>
                </a:lnTo>
                <a:lnTo>
                  <a:pt x="15328" y="63399"/>
                </a:lnTo>
                <a:close/>
              </a:path>
              <a:path w="46354" h="63500">
                <a:moveTo>
                  <a:pt x="21039" y="29051"/>
                </a:moveTo>
                <a:lnTo>
                  <a:pt x="7210" y="29051"/>
                </a:lnTo>
                <a:lnTo>
                  <a:pt x="20074" y="29051"/>
                </a:lnTo>
                <a:lnTo>
                  <a:pt x="20999" y="29033"/>
                </a:lnTo>
                <a:close/>
              </a:path>
            </a:pathLst>
          </a:custGeom>
          <a:solidFill>
            <a:srgbClr val="FF0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97424" y="1974214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5" h="62864">
                <a:moveTo>
                  <a:pt x="39052" y="5714"/>
                </a:moveTo>
                <a:lnTo>
                  <a:pt x="12382" y="5714"/>
                </a:lnTo>
                <a:lnTo>
                  <a:pt x="11429" y="4762"/>
                </a:lnTo>
                <a:lnTo>
                  <a:pt x="11429" y="952"/>
                </a:lnTo>
                <a:lnTo>
                  <a:pt x="12382" y="0"/>
                </a:lnTo>
                <a:lnTo>
                  <a:pt x="39052" y="0"/>
                </a:lnTo>
                <a:lnTo>
                  <a:pt x="40004" y="952"/>
                </a:lnTo>
                <a:lnTo>
                  <a:pt x="40004" y="4762"/>
                </a:lnTo>
                <a:lnTo>
                  <a:pt x="39052" y="5714"/>
                </a:lnTo>
                <a:close/>
              </a:path>
              <a:path w="51435" h="62864">
                <a:moveTo>
                  <a:pt x="25717" y="62864"/>
                </a:moveTo>
                <a:lnTo>
                  <a:pt x="0" y="40557"/>
                </a:lnTo>
                <a:lnTo>
                  <a:pt x="0" y="33737"/>
                </a:lnTo>
                <a:lnTo>
                  <a:pt x="22307" y="11429"/>
                </a:lnTo>
                <a:lnTo>
                  <a:pt x="29127" y="11429"/>
                </a:lnTo>
                <a:lnTo>
                  <a:pt x="32408" y="12082"/>
                </a:lnTo>
                <a:lnTo>
                  <a:pt x="38709" y="14692"/>
                </a:lnTo>
                <a:lnTo>
                  <a:pt x="41491" y="16550"/>
                </a:lnTo>
                <a:lnTo>
                  <a:pt x="42085" y="17144"/>
                </a:lnTo>
                <a:lnTo>
                  <a:pt x="23065" y="17144"/>
                </a:lnTo>
                <a:lnTo>
                  <a:pt x="20513" y="17652"/>
                </a:lnTo>
                <a:lnTo>
                  <a:pt x="5715" y="34494"/>
                </a:lnTo>
                <a:lnTo>
                  <a:pt x="5755" y="40004"/>
                </a:lnTo>
                <a:lnTo>
                  <a:pt x="42085" y="57149"/>
                </a:lnTo>
                <a:lnTo>
                  <a:pt x="41491" y="57743"/>
                </a:lnTo>
                <a:lnTo>
                  <a:pt x="38709" y="59602"/>
                </a:lnTo>
                <a:lnTo>
                  <a:pt x="32408" y="62212"/>
                </a:lnTo>
                <a:lnTo>
                  <a:pt x="29127" y="62864"/>
                </a:lnTo>
                <a:lnTo>
                  <a:pt x="25717" y="62864"/>
                </a:lnTo>
                <a:close/>
              </a:path>
              <a:path w="51435" h="62864">
                <a:moveTo>
                  <a:pt x="42085" y="57149"/>
                </a:moveTo>
                <a:lnTo>
                  <a:pt x="25717" y="57149"/>
                </a:lnTo>
                <a:lnTo>
                  <a:pt x="28369" y="57149"/>
                </a:lnTo>
                <a:lnTo>
                  <a:pt x="30921" y="56642"/>
                </a:lnTo>
                <a:lnTo>
                  <a:pt x="45719" y="34494"/>
                </a:lnTo>
                <a:lnTo>
                  <a:pt x="45212" y="31943"/>
                </a:lnTo>
                <a:lnTo>
                  <a:pt x="28369" y="17144"/>
                </a:lnTo>
                <a:lnTo>
                  <a:pt x="42085" y="17144"/>
                </a:lnTo>
                <a:lnTo>
                  <a:pt x="46313" y="21373"/>
                </a:lnTo>
                <a:lnTo>
                  <a:pt x="48172" y="24155"/>
                </a:lnTo>
                <a:lnTo>
                  <a:pt x="50782" y="30456"/>
                </a:lnTo>
                <a:lnTo>
                  <a:pt x="51434" y="33737"/>
                </a:lnTo>
                <a:lnTo>
                  <a:pt x="51434" y="40557"/>
                </a:lnTo>
                <a:lnTo>
                  <a:pt x="50782" y="43838"/>
                </a:lnTo>
                <a:lnTo>
                  <a:pt x="48172" y="50139"/>
                </a:lnTo>
                <a:lnTo>
                  <a:pt x="46313" y="52921"/>
                </a:lnTo>
                <a:lnTo>
                  <a:pt x="42085" y="57149"/>
                </a:lnTo>
                <a:close/>
              </a:path>
              <a:path w="51435" h="62864">
                <a:moveTo>
                  <a:pt x="27622" y="40004"/>
                </a:moveTo>
                <a:lnTo>
                  <a:pt x="23812" y="40004"/>
                </a:lnTo>
                <a:lnTo>
                  <a:pt x="22859" y="39052"/>
                </a:lnTo>
                <a:lnTo>
                  <a:pt x="22859" y="23812"/>
                </a:lnTo>
                <a:lnTo>
                  <a:pt x="23812" y="22859"/>
                </a:lnTo>
                <a:lnTo>
                  <a:pt x="27622" y="22859"/>
                </a:lnTo>
                <a:lnTo>
                  <a:pt x="28574" y="23812"/>
                </a:lnTo>
                <a:lnTo>
                  <a:pt x="28574" y="39052"/>
                </a:lnTo>
                <a:lnTo>
                  <a:pt x="27622" y="400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3887469" y="1953353"/>
            <a:ext cx="1466850" cy="2889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29870">
              <a:lnSpc>
                <a:spcPct val="100000"/>
              </a:lnSpc>
              <a:spcBef>
                <a:spcPts val="120"/>
              </a:spcBef>
              <a:tabLst>
                <a:tab pos="976630" algn="l"/>
                <a:tab pos="1414780" algn="l"/>
              </a:tabLst>
            </a:pPr>
            <a:r>
              <a:rPr sz="450" spc="35" dirty="0">
                <a:solidFill>
                  <a:srgbClr val="FF00C5"/>
                </a:solidFill>
                <a:latin typeface="Arial"/>
                <a:cs typeface="Arial"/>
              </a:rPr>
              <a:t>D</a:t>
            </a:r>
            <a:r>
              <a:rPr sz="450" spc="-5" dirty="0">
                <a:solidFill>
                  <a:srgbClr val="FF00C5"/>
                </a:solidFill>
                <a:latin typeface="Arial"/>
                <a:cs typeface="Arial"/>
              </a:rPr>
              <a:t>EF</a:t>
            </a:r>
            <a:r>
              <a:rPr sz="450" spc="30" dirty="0">
                <a:solidFill>
                  <a:srgbClr val="FF00C5"/>
                </a:solidFill>
                <a:latin typeface="Arial"/>
                <a:cs typeface="Arial"/>
              </a:rPr>
              <a:t>A</a:t>
            </a:r>
            <a:r>
              <a:rPr sz="450" spc="35" dirty="0">
                <a:solidFill>
                  <a:srgbClr val="FF00C5"/>
                </a:solidFill>
                <a:latin typeface="Arial"/>
                <a:cs typeface="Arial"/>
              </a:rPr>
              <a:t>U</a:t>
            </a:r>
            <a:r>
              <a:rPr sz="450" spc="-35" dirty="0">
                <a:solidFill>
                  <a:srgbClr val="FF00C5"/>
                </a:solidFill>
                <a:latin typeface="Arial"/>
                <a:cs typeface="Arial"/>
              </a:rPr>
              <a:t>L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T</a:t>
            </a:r>
            <a:r>
              <a:rPr sz="450" spc="35" dirty="0">
                <a:solidFill>
                  <a:srgbClr val="FF00C5"/>
                </a:solidFill>
                <a:latin typeface="Arial"/>
                <a:cs typeface="Arial"/>
              </a:rPr>
              <a:t> 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I</a:t>
            </a:r>
            <a:r>
              <a:rPr sz="450" spc="40" dirty="0">
                <a:solidFill>
                  <a:srgbClr val="FF00C5"/>
                </a:solidFill>
                <a:latin typeface="Arial"/>
                <a:cs typeface="Arial"/>
              </a:rPr>
              <a:t>N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I</a:t>
            </a:r>
            <a:r>
              <a:rPr sz="450" spc="20" dirty="0">
                <a:solidFill>
                  <a:srgbClr val="FF00C5"/>
                </a:solidFill>
                <a:latin typeface="Arial"/>
                <a:cs typeface="Arial"/>
              </a:rPr>
              <a:t>T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I</a:t>
            </a:r>
            <a:r>
              <a:rPr sz="450" spc="-5" dirty="0">
                <a:solidFill>
                  <a:srgbClr val="FF00C5"/>
                </a:solidFill>
                <a:latin typeface="Arial"/>
                <a:cs typeface="Arial"/>
              </a:rPr>
              <a:t>A</a:t>
            </a:r>
            <a:r>
              <a:rPr sz="450" spc="20" dirty="0">
                <a:solidFill>
                  <a:srgbClr val="FF00C5"/>
                </a:solidFill>
                <a:latin typeface="Arial"/>
                <a:cs typeface="Arial"/>
              </a:rPr>
              <a:t>T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I</a:t>
            </a:r>
            <a:r>
              <a:rPr sz="450" spc="40" dirty="0">
                <a:solidFill>
                  <a:srgbClr val="FF00C5"/>
                </a:solidFill>
                <a:latin typeface="Arial"/>
                <a:cs typeface="Arial"/>
              </a:rPr>
              <a:t>V</a:t>
            </a:r>
            <a:r>
              <a:rPr sz="450" spc="-20" dirty="0">
                <a:solidFill>
                  <a:srgbClr val="FF00C5"/>
                </a:solidFill>
                <a:latin typeface="Arial"/>
                <a:cs typeface="Arial"/>
              </a:rPr>
              <a:t>E</a:t>
            </a:r>
            <a:r>
              <a:rPr sz="450" dirty="0">
                <a:solidFill>
                  <a:srgbClr val="FF00C5"/>
                </a:solidFill>
                <a:latin typeface="Arial"/>
                <a:cs typeface="Arial"/>
              </a:rPr>
              <a:t>	</a:t>
            </a:r>
            <a:r>
              <a:rPr sz="450" dirty="0">
                <a:solidFill>
                  <a:srgbClr val="64778A"/>
                </a:solidFill>
                <a:latin typeface="Arial"/>
                <a:cs typeface="Arial"/>
              </a:rPr>
              <a:t>S</a:t>
            </a:r>
            <a:r>
              <a:rPr sz="450" spc="5" dirty="0">
                <a:solidFill>
                  <a:srgbClr val="64778A"/>
                </a:solidFill>
                <a:latin typeface="Arial"/>
                <a:cs typeface="Arial"/>
              </a:rPr>
              <a:t>P</a:t>
            </a:r>
            <a:r>
              <a:rPr sz="450" spc="-10" dirty="0">
                <a:solidFill>
                  <a:srgbClr val="64778A"/>
                </a:solidFill>
                <a:latin typeface="Arial"/>
                <a:cs typeface="Arial"/>
              </a:rPr>
              <a:t>R</a:t>
            </a:r>
            <a:r>
              <a:rPr sz="450" spc="5" dirty="0">
                <a:solidFill>
                  <a:srgbClr val="64778A"/>
                </a:solidFill>
                <a:latin typeface="Arial"/>
                <a:cs typeface="Arial"/>
              </a:rPr>
              <a:t>I</a:t>
            </a:r>
            <a:r>
              <a:rPr sz="450" spc="40" dirty="0">
                <a:solidFill>
                  <a:srgbClr val="64778A"/>
                </a:solidFill>
                <a:latin typeface="Arial"/>
                <a:cs typeface="Arial"/>
              </a:rPr>
              <a:t>N</a:t>
            </a:r>
            <a:r>
              <a:rPr sz="450" spc="5" dirty="0">
                <a:solidFill>
                  <a:srgbClr val="64778A"/>
                </a:solidFill>
                <a:latin typeface="Arial"/>
                <a:cs typeface="Arial"/>
              </a:rPr>
              <a:t>T</a:t>
            </a:r>
            <a:r>
              <a:rPr sz="450" spc="35" dirty="0">
                <a:solidFill>
                  <a:srgbClr val="64778A"/>
                </a:solidFill>
                <a:latin typeface="Arial"/>
                <a:cs typeface="Arial"/>
              </a:rPr>
              <a:t> 2</a:t>
            </a:r>
            <a:r>
              <a:rPr sz="450" dirty="0">
                <a:solidFill>
                  <a:srgbClr val="64778A"/>
                </a:solidFill>
                <a:latin typeface="Arial"/>
                <a:cs typeface="Arial"/>
              </a:rPr>
              <a:t>	</a:t>
            </a:r>
            <a:r>
              <a:rPr sz="450" spc="50" dirty="0">
                <a:solidFill>
                  <a:srgbClr val="64778A"/>
                </a:solidFill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600" spc="50" dirty="0">
                <a:solidFill>
                  <a:srgbClr val="202020"/>
                </a:solidFill>
                <a:latin typeface="Calibri"/>
                <a:cs typeface="Calibri"/>
              </a:rPr>
              <a:t>Subtasks</a:t>
            </a:r>
            <a:r>
              <a:rPr sz="600" spc="4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600" spc="15" dirty="0">
                <a:solidFill>
                  <a:srgbClr val="202020"/>
                </a:solidFill>
                <a:latin typeface="Calibri"/>
                <a:cs typeface="Calibri"/>
              </a:rPr>
              <a:t>(2)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214619" y="197421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31432" y="62864"/>
                </a:moveTo>
                <a:lnTo>
                  <a:pt x="21471" y="52669"/>
                </a:lnTo>
                <a:lnTo>
                  <a:pt x="3834" y="52669"/>
                </a:lnTo>
                <a:lnTo>
                  <a:pt x="11" y="48726"/>
                </a:lnTo>
                <a:lnTo>
                  <a:pt x="0" y="3937"/>
                </a:lnTo>
                <a:lnTo>
                  <a:pt x="3869" y="0"/>
                </a:lnTo>
                <a:lnTo>
                  <a:pt x="59030" y="0"/>
                </a:lnTo>
                <a:lnTo>
                  <a:pt x="62853" y="3937"/>
                </a:lnTo>
                <a:lnTo>
                  <a:pt x="62864" y="5852"/>
                </a:lnTo>
                <a:lnTo>
                  <a:pt x="8543" y="5852"/>
                </a:lnTo>
                <a:lnTo>
                  <a:pt x="6657" y="5904"/>
                </a:lnTo>
                <a:lnTo>
                  <a:pt x="5723" y="6864"/>
                </a:lnTo>
                <a:lnTo>
                  <a:pt x="5714" y="45491"/>
                </a:lnTo>
                <a:lnTo>
                  <a:pt x="7000" y="46817"/>
                </a:lnTo>
                <a:lnTo>
                  <a:pt x="23842" y="46817"/>
                </a:lnTo>
                <a:lnTo>
                  <a:pt x="31432" y="54589"/>
                </a:lnTo>
                <a:lnTo>
                  <a:pt x="39517" y="54589"/>
                </a:lnTo>
                <a:lnTo>
                  <a:pt x="31432" y="62864"/>
                </a:lnTo>
                <a:close/>
              </a:path>
              <a:path w="62864" h="62864">
                <a:moveTo>
                  <a:pt x="39517" y="54589"/>
                </a:moveTo>
                <a:lnTo>
                  <a:pt x="31432" y="54589"/>
                </a:lnTo>
                <a:lnTo>
                  <a:pt x="39022" y="46817"/>
                </a:lnTo>
                <a:lnTo>
                  <a:pt x="54321" y="46817"/>
                </a:lnTo>
                <a:lnTo>
                  <a:pt x="56211" y="46765"/>
                </a:lnTo>
                <a:lnTo>
                  <a:pt x="57154" y="45793"/>
                </a:lnTo>
                <a:lnTo>
                  <a:pt x="57154" y="6864"/>
                </a:lnTo>
                <a:lnTo>
                  <a:pt x="56211" y="5896"/>
                </a:lnTo>
                <a:lnTo>
                  <a:pt x="54321" y="5852"/>
                </a:lnTo>
                <a:lnTo>
                  <a:pt x="62864" y="5852"/>
                </a:lnTo>
                <a:lnTo>
                  <a:pt x="62864" y="48726"/>
                </a:lnTo>
                <a:lnTo>
                  <a:pt x="58995" y="52669"/>
                </a:lnTo>
                <a:lnTo>
                  <a:pt x="41393" y="52669"/>
                </a:lnTo>
                <a:lnTo>
                  <a:pt x="39517" y="54589"/>
                </a:lnTo>
                <a:close/>
              </a:path>
              <a:path w="62864" h="62864">
                <a:moveTo>
                  <a:pt x="44439" y="23408"/>
                </a:moveTo>
                <a:lnTo>
                  <a:pt x="28574" y="23408"/>
                </a:lnTo>
                <a:lnTo>
                  <a:pt x="28574" y="13013"/>
                </a:lnTo>
                <a:lnTo>
                  <a:pt x="29855" y="11704"/>
                </a:lnTo>
                <a:lnTo>
                  <a:pt x="33009" y="11704"/>
                </a:lnTo>
                <a:lnTo>
                  <a:pt x="34284" y="13013"/>
                </a:lnTo>
                <a:lnTo>
                  <a:pt x="34289" y="23408"/>
                </a:lnTo>
                <a:lnTo>
                  <a:pt x="44439" y="23408"/>
                </a:lnTo>
                <a:close/>
              </a:path>
              <a:path w="62864" h="62864">
                <a:moveTo>
                  <a:pt x="42862" y="29260"/>
                </a:moveTo>
                <a:lnTo>
                  <a:pt x="18415" y="29251"/>
                </a:lnTo>
                <a:lnTo>
                  <a:pt x="17144" y="27946"/>
                </a:lnTo>
                <a:lnTo>
                  <a:pt x="17144" y="24717"/>
                </a:lnTo>
                <a:lnTo>
                  <a:pt x="18425" y="23408"/>
                </a:lnTo>
                <a:lnTo>
                  <a:pt x="28574" y="23408"/>
                </a:lnTo>
                <a:lnTo>
                  <a:pt x="44439" y="23408"/>
                </a:lnTo>
                <a:lnTo>
                  <a:pt x="45719" y="24717"/>
                </a:lnTo>
                <a:lnTo>
                  <a:pt x="45729" y="27133"/>
                </a:lnTo>
                <a:lnTo>
                  <a:pt x="45455" y="27818"/>
                </a:lnTo>
                <a:lnTo>
                  <a:pt x="44339" y="28960"/>
                </a:lnTo>
                <a:lnTo>
                  <a:pt x="43661" y="29251"/>
                </a:lnTo>
                <a:lnTo>
                  <a:pt x="42862" y="29260"/>
                </a:lnTo>
                <a:close/>
              </a:path>
              <a:path w="62864" h="62864">
                <a:moveTo>
                  <a:pt x="31432" y="40965"/>
                </a:moveTo>
                <a:lnTo>
                  <a:pt x="29845" y="40955"/>
                </a:lnTo>
                <a:lnTo>
                  <a:pt x="28574" y="39650"/>
                </a:lnTo>
                <a:lnTo>
                  <a:pt x="28574" y="29260"/>
                </a:lnTo>
                <a:lnTo>
                  <a:pt x="34289" y="29260"/>
                </a:lnTo>
                <a:lnTo>
                  <a:pt x="34299" y="38837"/>
                </a:lnTo>
                <a:lnTo>
                  <a:pt x="34025" y="39522"/>
                </a:lnTo>
                <a:lnTo>
                  <a:pt x="32909" y="40665"/>
                </a:lnTo>
                <a:lnTo>
                  <a:pt x="32231" y="40955"/>
                </a:lnTo>
                <a:lnTo>
                  <a:pt x="31432" y="40965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6036130" y="1942815"/>
            <a:ext cx="5918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5" dirty="0">
                <a:solidFill>
                  <a:srgbClr val="E91E62"/>
                </a:solidFill>
                <a:latin typeface="Arial"/>
                <a:cs typeface="Arial"/>
              </a:rPr>
              <a:t>Vadim</a:t>
            </a:r>
            <a:r>
              <a:rPr sz="600" spc="-40" dirty="0">
                <a:solidFill>
                  <a:srgbClr val="E91E62"/>
                </a:solidFill>
                <a:latin typeface="Arial"/>
                <a:cs typeface="Arial"/>
              </a:rPr>
              <a:t> </a:t>
            </a:r>
            <a:r>
              <a:rPr sz="600" spc="10" dirty="0">
                <a:solidFill>
                  <a:srgbClr val="E91E62"/>
                </a:solidFill>
                <a:latin typeface="Arial"/>
                <a:cs typeface="Arial"/>
              </a:rPr>
              <a:t>Muravjov</a:t>
            </a:r>
            <a:endParaRPr sz="6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694803" y="1945639"/>
            <a:ext cx="108584" cy="1142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83374" y="1934209"/>
            <a:ext cx="131445" cy="1314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813930" y="2168010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3695" y="40710"/>
                </a:moveTo>
                <a:lnTo>
                  <a:pt x="1567" y="40140"/>
                </a:lnTo>
                <a:lnTo>
                  <a:pt x="893" y="39466"/>
                </a:lnTo>
                <a:lnTo>
                  <a:pt x="323" y="37338"/>
                </a:lnTo>
                <a:lnTo>
                  <a:pt x="570" y="36417"/>
                </a:lnTo>
                <a:lnTo>
                  <a:pt x="16476" y="20516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23102" y="19050"/>
                </a:lnTo>
                <a:lnTo>
                  <a:pt x="23384" y="19725"/>
                </a:lnTo>
                <a:lnTo>
                  <a:pt x="23384" y="21308"/>
                </a:lnTo>
                <a:lnTo>
                  <a:pt x="23102" y="21983"/>
                </a:lnTo>
                <a:lnTo>
                  <a:pt x="4616" y="40463"/>
                </a:lnTo>
                <a:lnTo>
                  <a:pt x="3695" y="4071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3784599" y="2458076"/>
            <a:ext cx="3122930" cy="38925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650" spc="25" dirty="0">
                <a:solidFill>
                  <a:srgbClr val="202020"/>
                </a:solidFill>
                <a:latin typeface="Arial"/>
                <a:cs typeface="Arial"/>
              </a:rPr>
              <a:t>Index</a:t>
            </a:r>
            <a:r>
              <a:rPr sz="6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50" spc="40" dirty="0">
                <a:solidFill>
                  <a:srgbClr val="202020"/>
                </a:solidFill>
                <a:latin typeface="Arial"/>
                <a:cs typeface="Arial"/>
              </a:rPr>
              <a:t>View</a:t>
            </a:r>
            <a:endParaRPr sz="650">
              <a:latin typeface="Arial"/>
              <a:cs typeface="Arial"/>
            </a:endParaRPr>
          </a:p>
          <a:p>
            <a:pPr marL="12700" marR="5080">
              <a:lnSpc>
                <a:spcPct val="122700"/>
              </a:lnSpc>
              <a:spcBef>
                <a:spcPts val="114"/>
              </a:spcBef>
            </a:pP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550" spc="5" dirty="0">
                <a:solidFill>
                  <a:srgbClr val="202020"/>
                </a:solidFill>
                <a:latin typeface="Arial"/>
                <a:cs typeface="Arial"/>
              </a:rPr>
              <a:t>Index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View </a:t>
            </a:r>
            <a:r>
              <a:rPr sz="550" spc="-10" dirty="0">
                <a:solidFill>
                  <a:srgbClr val="202020"/>
                </a:solidFill>
                <a:latin typeface="Arial"/>
                <a:cs typeface="Arial"/>
              </a:rPr>
              <a:t>(ie,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homepage) displays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550" spc="5" dirty="0">
                <a:solidFill>
                  <a:srgbClr val="202020"/>
                </a:solidFill>
                <a:latin typeface="Arial"/>
                <a:cs typeface="Arial"/>
              </a:rPr>
              <a:t>list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of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posts chronologically,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segmented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by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day </a:t>
            </a:r>
            <a:r>
              <a:rPr sz="550" spc="-20" dirty="0">
                <a:solidFill>
                  <a:srgbClr val="202020"/>
                </a:solidFill>
                <a:latin typeface="Arial"/>
                <a:cs typeface="Arial"/>
              </a:rPr>
              <a:t>(a</a:t>
            </a:r>
            <a:r>
              <a:rPr sz="550" spc="-9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5" dirty="0">
                <a:solidFill>
                  <a:srgbClr val="202020"/>
                </a:solidFill>
                <a:latin typeface="Arial"/>
                <a:cs typeface="Arial"/>
              </a:rPr>
              <a:t>la  linkydink).</a:t>
            </a:r>
            <a:endParaRPr sz="5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784599" y="2992870"/>
            <a:ext cx="3072130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700"/>
              </a:lnSpc>
              <a:spcBef>
                <a:spcPts val="100"/>
              </a:spcBef>
            </a:pP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When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not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signed </a:t>
            </a:r>
            <a:r>
              <a:rPr sz="550" dirty="0">
                <a:solidFill>
                  <a:srgbClr val="202020"/>
                </a:solidFill>
                <a:latin typeface="Arial"/>
                <a:cs typeface="Arial"/>
              </a:rPr>
              <a:t>in, a </a:t>
            </a:r>
            <a:r>
              <a:rPr sz="550" spc="-15" dirty="0">
                <a:solidFill>
                  <a:srgbClr val="202020"/>
                </a:solidFill>
                <a:latin typeface="Arial"/>
                <a:cs typeface="Arial"/>
              </a:rPr>
              <a:t>CTA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must </a:t>
            </a:r>
            <a:r>
              <a:rPr sz="550" spc="25" dirty="0">
                <a:solidFill>
                  <a:srgbClr val="202020"/>
                </a:solidFill>
                <a:latin typeface="Arial"/>
                <a:cs typeface="Arial"/>
              </a:rPr>
              <a:t>be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presented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to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signup. When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signed </a:t>
            </a:r>
            <a:r>
              <a:rPr sz="550" spc="5" dirty="0">
                <a:solidFill>
                  <a:srgbClr val="202020"/>
                </a:solidFill>
                <a:latin typeface="Arial"/>
                <a:cs typeface="Arial"/>
              </a:rPr>
              <a:t>up, </a:t>
            </a:r>
            <a:r>
              <a:rPr sz="550" dirty="0">
                <a:solidFill>
                  <a:srgbClr val="202020"/>
                </a:solidFill>
                <a:latin typeface="Arial"/>
                <a:cs typeface="Arial"/>
              </a:rPr>
              <a:t>a </a:t>
            </a:r>
            <a:r>
              <a:rPr sz="550" spc="-15" dirty="0">
                <a:solidFill>
                  <a:srgbClr val="202020"/>
                </a:solidFill>
                <a:latin typeface="Arial"/>
                <a:cs typeface="Arial"/>
              </a:rPr>
              <a:t>CTA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to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post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must  </a:t>
            </a:r>
            <a:r>
              <a:rPr sz="550" spc="25" dirty="0">
                <a:solidFill>
                  <a:srgbClr val="202020"/>
                </a:solidFill>
                <a:latin typeface="Arial"/>
                <a:cs typeface="Arial"/>
              </a:rPr>
              <a:t>be</a:t>
            </a:r>
            <a:r>
              <a:rPr sz="550" spc="-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present.</a:t>
            </a:r>
            <a:endParaRPr sz="5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784599" y="3370060"/>
            <a:ext cx="292036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700"/>
              </a:lnSpc>
              <a:spcBef>
                <a:spcPts val="100"/>
              </a:spcBef>
            </a:pP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The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“Hunters” </a:t>
            </a:r>
            <a:r>
              <a:rPr sz="550" spc="-10" dirty="0">
                <a:solidFill>
                  <a:srgbClr val="202020"/>
                </a:solidFill>
                <a:latin typeface="Arial"/>
                <a:cs typeface="Arial"/>
              </a:rPr>
              <a:t>(ie,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contributors) must </a:t>
            </a:r>
            <a:r>
              <a:rPr sz="550" spc="5" dirty="0">
                <a:solidFill>
                  <a:srgbClr val="202020"/>
                </a:solidFill>
                <a:latin typeface="Arial"/>
                <a:cs typeface="Arial"/>
              </a:rPr>
              <a:t>also </a:t>
            </a:r>
            <a:r>
              <a:rPr sz="550" spc="25" dirty="0">
                <a:solidFill>
                  <a:srgbClr val="202020"/>
                </a:solidFill>
                <a:latin typeface="Arial"/>
                <a:cs typeface="Arial"/>
              </a:rPr>
              <a:t>be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listed,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highlighting the community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550" spc="-9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product  people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curating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the</a:t>
            </a:r>
            <a:r>
              <a:rPr sz="550" spc="-5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content.</a:t>
            </a:r>
            <a:endParaRPr sz="55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3797387" y="367728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56572" y="62864"/>
                </a:moveTo>
                <a:lnTo>
                  <a:pt x="6117" y="62864"/>
                </a:lnTo>
                <a:lnTo>
                  <a:pt x="4097" y="62028"/>
                </a:lnTo>
                <a:lnTo>
                  <a:pt x="749" y="58680"/>
                </a:lnTo>
                <a:lnTo>
                  <a:pt x="115" y="57149"/>
                </a:lnTo>
                <a:lnTo>
                  <a:pt x="0" y="5993"/>
                </a:lnTo>
                <a:lnTo>
                  <a:pt x="749" y="4184"/>
                </a:lnTo>
                <a:lnTo>
                  <a:pt x="4097" y="836"/>
                </a:lnTo>
                <a:lnTo>
                  <a:pt x="6117" y="0"/>
                </a:lnTo>
                <a:lnTo>
                  <a:pt x="56572" y="0"/>
                </a:lnTo>
                <a:lnTo>
                  <a:pt x="58592" y="836"/>
                </a:lnTo>
                <a:lnTo>
                  <a:pt x="61940" y="4184"/>
                </a:lnTo>
                <a:lnTo>
                  <a:pt x="62574" y="5714"/>
                </a:lnTo>
                <a:lnTo>
                  <a:pt x="7695" y="5714"/>
                </a:lnTo>
                <a:lnTo>
                  <a:pt x="7022" y="5993"/>
                </a:lnTo>
                <a:lnTo>
                  <a:pt x="5906" y="7109"/>
                </a:lnTo>
                <a:lnTo>
                  <a:pt x="5627" y="7783"/>
                </a:lnTo>
                <a:lnTo>
                  <a:pt x="5627" y="56197"/>
                </a:lnTo>
                <a:lnTo>
                  <a:pt x="6579" y="57149"/>
                </a:lnTo>
                <a:lnTo>
                  <a:pt x="62574" y="57149"/>
                </a:lnTo>
                <a:lnTo>
                  <a:pt x="61940" y="58680"/>
                </a:lnTo>
                <a:lnTo>
                  <a:pt x="58592" y="62028"/>
                </a:lnTo>
                <a:lnTo>
                  <a:pt x="56572" y="62864"/>
                </a:lnTo>
                <a:close/>
              </a:path>
              <a:path w="62864" h="62864">
                <a:moveTo>
                  <a:pt x="62574" y="57149"/>
                </a:moveTo>
                <a:lnTo>
                  <a:pt x="56109" y="57149"/>
                </a:lnTo>
                <a:lnTo>
                  <a:pt x="57062" y="56197"/>
                </a:lnTo>
                <a:lnTo>
                  <a:pt x="57062" y="6667"/>
                </a:lnTo>
                <a:lnTo>
                  <a:pt x="56109" y="5714"/>
                </a:lnTo>
                <a:lnTo>
                  <a:pt x="62574" y="5714"/>
                </a:lnTo>
                <a:lnTo>
                  <a:pt x="62689" y="5993"/>
                </a:lnTo>
                <a:lnTo>
                  <a:pt x="62777" y="56659"/>
                </a:lnTo>
                <a:lnTo>
                  <a:pt x="62574" y="57149"/>
                </a:lnTo>
                <a:close/>
              </a:path>
              <a:path w="62864" h="62864">
                <a:moveTo>
                  <a:pt x="18640" y="45439"/>
                </a:moveTo>
                <a:lnTo>
                  <a:pt x="17080" y="45439"/>
                </a:lnTo>
                <a:lnTo>
                  <a:pt x="15155" y="45398"/>
                </a:lnTo>
                <a:lnTo>
                  <a:pt x="14195" y="44415"/>
                </a:lnTo>
                <a:lnTo>
                  <a:pt x="14190" y="19289"/>
                </a:lnTo>
                <a:lnTo>
                  <a:pt x="14466" y="18598"/>
                </a:lnTo>
                <a:lnTo>
                  <a:pt x="15591" y="17447"/>
                </a:lnTo>
                <a:lnTo>
                  <a:pt x="16275" y="17154"/>
                </a:lnTo>
                <a:lnTo>
                  <a:pt x="18649" y="17154"/>
                </a:lnTo>
                <a:lnTo>
                  <a:pt x="19880" y="18476"/>
                </a:lnTo>
                <a:lnTo>
                  <a:pt x="19880" y="44068"/>
                </a:lnTo>
                <a:lnTo>
                  <a:pt x="18640" y="45439"/>
                </a:lnTo>
                <a:close/>
              </a:path>
              <a:path w="62864" h="62864">
                <a:moveTo>
                  <a:pt x="43117" y="45719"/>
                </a:moveTo>
                <a:lnTo>
                  <a:pt x="26630" y="45719"/>
                </a:lnTo>
                <a:lnTo>
                  <a:pt x="25629" y="44576"/>
                </a:lnTo>
                <a:lnTo>
                  <a:pt x="25709" y="18476"/>
                </a:lnTo>
                <a:lnTo>
                  <a:pt x="26630" y="17425"/>
                </a:lnTo>
                <a:lnTo>
                  <a:pt x="43117" y="17425"/>
                </a:lnTo>
                <a:lnTo>
                  <a:pt x="48294" y="22859"/>
                </a:lnTo>
                <a:lnTo>
                  <a:pt x="31344" y="22859"/>
                </a:lnTo>
                <a:lnTo>
                  <a:pt x="31344" y="40004"/>
                </a:lnTo>
                <a:lnTo>
                  <a:pt x="48489" y="40004"/>
                </a:lnTo>
                <a:lnTo>
                  <a:pt x="43117" y="45719"/>
                </a:lnTo>
                <a:close/>
              </a:path>
              <a:path w="62864" h="62864">
                <a:moveTo>
                  <a:pt x="48489" y="40004"/>
                </a:moveTo>
                <a:lnTo>
                  <a:pt x="40106" y="40004"/>
                </a:lnTo>
                <a:lnTo>
                  <a:pt x="42774" y="36101"/>
                </a:lnTo>
                <a:lnTo>
                  <a:pt x="42774" y="26597"/>
                </a:lnTo>
                <a:lnTo>
                  <a:pt x="40283" y="22859"/>
                </a:lnTo>
                <a:lnTo>
                  <a:pt x="48294" y="22859"/>
                </a:lnTo>
                <a:lnTo>
                  <a:pt x="48489" y="23065"/>
                </a:lnTo>
                <a:lnTo>
                  <a:pt x="48489" y="400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940048" y="3682777"/>
            <a:ext cx="40640" cy="18415"/>
          </a:xfrm>
          <a:custGeom>
            <a:avLst/>
            <a:gdLst/>
            <a:ahLst/>
            <a:cxnLst/>
            <a:rect l="l" t="t" r="r" b="b"/>
            <a:pathLst>
              <a:path w="40639" h="18414">
                <a:moveTo>
                  <a:pt x="2684" y="17618"/>
                </a:moveTo>
                <a:lnTo>
                  <a:pt x="658" y="16640"/>
                </a:lnTo>
                <a:lnTo>
                  <a:pt x="121" y="15833"/>
                </a:lnTo>
                <a:lnTo>
                  <a:pt x="0" y="13587"/>
                </a:lnTo>
                <a:lnTo>
                  <a:pt x="446" y="12727"/>
                </a:lnTo>
                <a:lnTo>
                  <a:pt x="1400" y="12132"/>
                </a:lnTo>
                <a:lnTo>
                  <a:pt x="19601" y="0"/>
                </a:lnTo>
                <a:lnTo>
                  <a:pt x="20656" y="0"/>
                </a:lnTo>
                <a:lnTo>
                  <a:pt x="30429" y="6514"/>
                </a:lnTo>
                <a:lnTo>
                  <a:pt x="20128" y="6514"/>
                </a:lnTo>
                <a:lnTo>
                  <a:pt x="4566" y="16887"/>
                </a:lnTo>
                <a:lnTo>
                  <a:pt x="3649" y="17537"/>
                </a:lnTo>
                <a:lnTo>
                  <a:pt x="2684" y="17618"/>
                </a:lnTo>
                <a:close/>
              </a:path>
              <a:path w="40639" h="18414">
                <a:moveTo>
                  <a:pt x="37260" y="17866"/>
                </a:moveTo>
                <a:lnTo>
                  <a:pt x="35690" y="16887"/>
                </a:lnTo>
                <a:lnTo>
                  <a:pt x="20128" y="6514"/>
                </a:lnTo>
                <a:lnTo>
                  <a:pt x="30429" y="6514"/>
                </a:lnTo>
                <a:lnTo>
                  <a:pt x="38856" y="12132"/>
                </a:lnTo>
                <a:lnTo>
                  <a:pt x="40365" y="13202"/>
                </a:lnTo>
                <a:lnTo>
                  <a:pt x="40607" y="14507"/>
                </a:lnTo>
                <a:lnTo>
                  <a:pt x="38557" y="17586"/>
                </a:lnTo>
                <a:lnTo>
                  <a:pt x="37260" y="17866"/>
                </a:lnTo>
                <a:close/>
              </a:path>
              <a:path w="40639" h="18414">
                <a:moveTo>
                  <a:pt x="35690" y="16887"/>
                </a:moveTo>
                <a:close/>
              </a:path>
            </a:pathLst>
          </a:custGeom>
          <a:solidFill>
            <a:srgbClr val="BCB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940048" y="3699922"/>
            <a:ext cx="40640" cy="35560"/>
          </a:xfrm>
          <a:custGeom>
            <a:avLst/>
            <a:gdLst/>
            <a:ahLst/>
            <a:cxnLst/>
            <a:rect l="l" t="t" r="r" b="b"/>
            <a:pathLst>
              <a:path w="40639" h="35560">
                <a:moveTo>
                  <a:pt x="2684" y="17618"/>
                </a:moveTo>
                <a:lnTo>
                  <a:pt x="658" y="16640"/>
                </a:lnTo>
                <a:lnTo>
                  <a:pt x="121" y="15833"/>
                </a:lnTo>
                <a:lnTo>
                  <a:pt x="0" y="13587"/>
                </a:lnTo>
                <a:lnTo>
                  <a:pt x="446" y="12727"/>
                </a:lnTo>
                <a:lnTo>
                  <a:pt x="1400" y="12132"/>
                </a:lnTo>
                <a:lnTo>
                  <a:pt x="19601" y="0"/>
                </a:lnTo>
                <a:lnTo>
                  <a:pt x="20656" y="0"/>
                </a:lnTo>
                <a:lnTo>
                  <a:pt x="30429" y="6514"/>
                </a:lnTo>
                <a:lnTo>
                  <a:pt x="20128" y="6514"/>
                </a:lnTo>
                <a:lnTo>
                  <a:pt x="4566" y="16887"/>
                </a:lnTo>
                <a:lnTo>
                  <a:pt x="3649" y="17537"/>
                </a:lnTo>
                <a:lnTo>
                  <a:pt x="2684" y="17618"/>
                </a:lnTo>
                <a:close/>
              </a:path>
              <a:path w="40639" h="35560">
                <a:moveTo>
                  <a:pt x="37260" y="17866"/>
                </a:moveTo>
                <a:lnTo>
                  <a:pt x="35690" y="16887"/>
                </a:lnTo>
                <a:lnTo>
                  <a:pt x="20128" y="6514"/>
                </a:lnTo>
                <a:lnTo>
                  <a:pt x="30429" y="6514"/>
                </a:lnTo>
                <a:lnTo>
                  <a:pt x="38856" y="12132"/>
                </a:lnTo>
                <a:lnTo>
                  <a:pt x="40365" y="13202"/>
                </a:lnTo>
                <a:lnTo>
                  <a:pt x="40607" y="14507"/>
                </a:lnTo>
                <a:lnTo>
                  <a:pt x="38557" y="17586"/>
                </a:lnTo>
                <a:lnTo>
                  <a:pt x="37260" y="17866"/>
                </a:lnTo>
                <a:close/>
              </a:path>
              <a:path w="40639" h="35560">
                <a:moveTo>
                  <a:pt x="2684" y="34763"/>
                </a:moveTo>
                <a:lnTo>
                  <a:pt x="658" y="33785"/>
                </a:lnTo>
                <a:lnTo>
                  <a:pt x="121" y="32978"/>
                </a:lnTo>
                <a:lnTo>
                  <a:pt x="0" y="30732"/>
                </a:lnTo>
                <a:lnTo>
                  <a:pt x="446" y="29872"/>
                </a:lnTo>
                <a:lnTo>
                  <a:pt x="1400" y="29277"/>
                </a:lnTo>
                <a:lnTo>
                  <a:pt x="19601" y="17145"/>
                </a:lnTo>
                <a:lnTo>
                  <a:pt x="20656" y="17145"/>
                </a:lnTo>
                <a:lnTo>
                  <a:pt x="30429" y="23659"/>
                </a:lnTo>
                <a:lnTo>
                  <a:pt x="20128" y="23659"/>
                </a:lnTo>
                <a:lnTo>
                  <a:pt x="4566" y="34032"/>
                </a:lnTo>
                <a:lnTo>
                  <a:pt x="3649" y="34682"/>
                </a:lnTo>
                <a:lnTo>
                  <a:pt x="2684" y="34763"/>
                </a:lnTo>
                <a:close/>
              </a:path>
              <a:path w="40639" h="35560">
                <a:moveTo>
                  <a:pt x="37260" y="35011"/>
                </a:moveTo>
                <a:lnTo>
                  <a:pt x="35690" y="34032"/>
                </a:lnTo>
                <a:lnTo>
                  <a:pt x="20128" y="23659"/>
                </a:lnTo>
                <a:lnTo>
                  <a:pt x="30429" y="23659"/>
                </a:lnTo>
                <a:lnTo>
                  <a:pt x="38856" y="29277"/>
                </a:lnTo>
                <a:lnTo>
                  <a:pt x="40365" y="30347"/>
                </a:lnTo>
                <a:lnTo>
                  <a:pt x="40607" y="31652"/>
                </a:lnTo>
                <a:lnTo>
                  <a:pt x="38557" y="34731"/>
                </a:lnTo>
                <a:lnTo>
                  <a:pt x="37260" y="35011"/>
                </a:lnTo>
                <a:close/>
              </a:path>
            </a:pathLst>
          </a:custGeom>
          <a:solidFill>
            <a:srgbClr val="F5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060059" y="3676808"/>
            <a:ext cx="46355" cy="63500"/>
          </a:xfrm>
          <a:custGeom>
            <a:avLst/>
            <a:gdLst/>
            <a:ahLst/>
            <a:cxnLst/>
            <a:rect l="l" t="t" r="r" b="b"/>
            <a:pathLst>
              <a:path w="46354" h="63500">
                <a:moveTo>
                  <a:pt x="26848" y="47991"/>
                </a:moveTo>
                <a:lnTo>
                  <a:pt x="19834" y="47991"/>
                </a:lnTo>
                <a:lnTo>
                  <a:pt x="37437" y="23336"/>
                </a:lnTo>
                <a:lnTo>
                  <a:pt x="24711" y="23336"/>
                </a:lnTo>
                <a:lnTo>
                  <a:pt x="23888" y="22855"/>
                </a:lnTo>
                <a:lnTo>
                  <a:pt x="22789" y="20836"/>
                </a:lnTo>
                <a:lnTo>
                  <a:pt x="22832" y="19852"/>
                </a:lnTo>
                <a:lnTo>
                  <a:pt x="34899" y="1750"/>
                </a:lnTo>
                <a:lnTo>
                  <a:pt x="35969" y="241"/>
                </a:lnTo>
                <a:lnTo>
                  <a:pt x="37274" y="0"/>
                </a:lnTo>
                <a:lnTo>
                  <a:pt x="40354" y="2050"/>
                </a:lnTo>
                <a:lnTo>
                  <a:pt x="40634" y="3347"/>
                </a:lnTo>
                <a:lnTo>
                  <a:pt x="39654" y="4917"/>
                </a:lnTo>
                <a:lnTo>
                  <a:pt x="31184" y="17621"/>
                </a:lnTo>
                <a:lnTo>
                  <a:pt x="44148" y="17621"/>
                </a:lnTo>
                <a:lnTo>
                  <a:pt x="44982" y="18121"/>
                </a:lnTo>
                <a:lnTo>
                  <a:pt x="46063" y="20196"/>
                </a:lnTo>
                <a:lnTo>
                  <a:pt x="45993" y="21190"/>
                </a:lnTo>
                <a:lnTo>
                  <a:pt x="44460" y="23336"/>
                </a:lnTo>
                <a:lnTo>
                  <a:pt x="25887" y="23336"/>
                </a:lnTo>
                <a:lnTo>
                  <a:pt x="24737" y="23352"/>
                </a:lnTo>
                <a:lnTo>
                  <a:pt x="44449" y="23352"/>
                </a:lnTo>
                <a:lnTo>
                  <a:pt x="26848" y="47991"/>
                </a:lnTo>
                <a:close/>
              </a:path>
              <a:path w="46354" h="63500">
                <a:moveTo>
                  <a:pt x="15328" y="63399"/>
                </a:moveTo>
                <a:lnTo>
                  <a:pt x="13367" y="63294"/>
                </a:lnTo>
                <a:lnTo>
                  <a:pt x="12658" y="62917"/>
                </a:lnTo>
                <a:lnTo>
                  <a:pt x="11591" y="61503"/>
                </a:lnTo>
                <a:lnTo>
                  <a:pt x="11424" y="60718"/>
                </a:lnTo>
                <a:lnTo>
                  <a:pt x="11622" y="59855"/>
                </a:lnTo>
                <a:lnTo>
                  <a:pt x="16645" y="34766"/>
                </a:lnTo>
                <a:lnTo>
                  <a:pt x="1933" y="34766"/>
                </a:lnTo>
                <a:lnTo>
                  <a:pt x="1137" y="34333"/>
                </a:lnTo>
                <a:lnTo>
                  <a:pt x="34" y="32577"/>
                </a:lnTo>
                <a:lnTo>
                  <a:pt x="0" y="31623"/>
                </a:lnTo>
                <a:lnTo>
                  <a:pt x="358" y="30788"/>
                </a:lnTo>
                <a:lnTo>
                  <a:pt x="11859" y="2050"/>
                </a:lnTo>
                <a:lnTo>
                  <a:pt x="12495" y="554"/>
                </a:lnTo>
                <a:lnTo>
                  <a:pt x="13726" y="42"/>
                </a:lnTo>
                <a:lnTo>
                  <a:pt x="17190" y="1431"/>
                </a:lnTo>
                <a:lnTo>
                  <a:pt x="17726" y="2651"/>
                </a:lnTo>
                <a:lnTo>
                  <a:pt x="17068" y="4397"/>
                </a:lnTo>
                <a:lnTo>
                  <a:pt x="7210" y="29051"/>
                </a:lnTo>
                <a:lnTo>
                  <a:pt x="21039" y="29051"/>
                </a:lnTo>
                <a:lnTo>
                  <a:pt x="21755" y="29382"/>
                </a:lnTo>
                <a:lnTo>
                  <a:pt x="22927" y="30813"/>
                </a:lnTo>
                <a:lnTo>
                  <a:pt x="23121" y="31623"/>
                </a:lnTo>
                <a:lnTo>
                  <a:pt x="22474" y="34766"/>
                </a:lnTo>
                <a:lnTo>
                  <a:pt x="3044" y="34766"/>
                </a:lnTo>
                <a:lnTo>
                  <a:pt x="1964" y="34783"/>
                </a:lnTo>
                <a:lnTo>
                  <a:pt x="22470" y="34783"/>
                </a:lnTo>
                <a:lnTo>
                  <a:pt x="19834" y="47991"/>
                </a:lnTo>
                <a:lnTo>
                  <a:pt x="26848" y="47991"/>
                </a:lnTo>
                <a:lnTo>
                  <a:pt x="16777" y="62089"/>
                </a:lnTo>
                <a:lnTo>
                  <a:pt x="16170" y="62982"/>
                </a:lnTo>
                <a:lnTo>
                  <a:pt x="15328" y="63399"/>
                </a:lnTo>
                <a:close/>
              </a:path>
              <a:path w="46354" h="63500">
                <a:moveTo>
                  <a:pt x="21039" y="29051"/>
                </a:moveTo>
                <a:lnTo>
                  <a:pt x="7210" y="29051"/>
                </a:lnTo>
                <a:lnTo>
                  <a:pt x="20074" y="29051"/>
                </a:lnTo>
                <a:lnTo>
                  <a:pt x="20999" y="29033"/>
                </a:lnTo>
                <a:close/>
              </a:path>
            </a:pathLst>
          </a:custGeom>
          <a:solidFill>
            <a:srgbClr val="FF0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797424" y="3677284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5" h="62864">
                <a:moveTo>
                  <a:pt x="39052" y="5714"/>
                </a:moveTo>
                <a:lnTo>
                  <a:pt x="12382" y="5714"/>
                </a:lnTo>
                <a:lnTo>
                  <a:pt x="11429" y="4762"/>
                </a:lnTo>
                <a:lnTo>
                  <a:pt x="11429" y="952"/>
                </a:lnTo>
                <a:lnTo>
                  <a:pt x="12382" y="0"/>
                </a:lnTo>
                <a:lnTo>
                  <a:pt x="39052" y="0"/>
                </a:lnTo>
                <a:lnTo>
                  <a:pt x="40004" y="952"/>
                </a:lnTo>
                <a:lnTo>
                  <a:pt x="40004" y="4762"/>
                </a:lnTo>
                <a:lnTo>
                  <a:pt x="39052" y="5714"/>
                </a:lnTo>
                <a:close/>
              </a:path>
              <a:path w="51435" h="62864">
                <a:moveTo>
                  <a:pt x="25717" y="62864"/>
                </a:moveTo>
                <a:lnTo>
                  <a:pt x="0" y="40557"/>
                </a:lnTo>
                <a:lnTo>
                  <a:pt x="0" y="33737"/>
                </a:lnTo>
                <a:lnTo>
                  <a:pt x="22307" y="11429"/>
                </a:lnTo>
                <a:lnTo>
                  <a:pt x="29127" y="11429"/>
                </a:lnTo>
                <a:lnTo>
                  <a:pt x="32408" y="12082"/>
                </a:lnTo>
                <a:lnTo>
                  <a:pt x="38709" y="14692"/>
                </a:lnTo>
                <a:lnTo>
                  <a:pt x="41491" y="16550"/>
                </a:lnTo>
                <a:lnTo>
                  <a:pt x="42085" y="17144"/>
                </a:lnTo>
                <a:lnTo>
                  <a:pt x="23065" y="17144"/>
                </a:lnTo>
                <a:lnTo>
                  <a:pt x="20513" y="17652"/>
                </a:lnTo>
                <a:lnTo>
                  <a:pt x="5715" y="34494"/>
                </a:lnTo>
                <a:lnTo>
                  <a:pt x="5755" y="40004"/>
                </a:lnTo>
                <a:lnTo>
                  <a:pt x="42085" y="57149"/>
                </a:lnTo>
                <a:lnTo>
                  <a:pt x="41491" y="57743"/>
                </a:lnTo>
                <a:lnTo>
                  <a:pt x="38709" y="59602"/>
                </a:lnTo>
                <a:lnTo>
                  <a:pt x="32408" y="62212"/>
                </a:lnTo>
                <a:lnTo>
                  <a:pt x="29127" y="62864"/>
                </a:lnTo>
                <a:lnTo>
                  <a:pt x="25717" y="62864"/>
                </a:lnTo>
                <a:close/>
              </a:path>
              <a:path w="51435" h="62864">
                <a:moveTo>
                  <a:pt x="42085" y="57149"/>
                </a:moveTo>
                <a:lnTo>
                  <a:pt x="25717" y="57149"/>
                </a:lnTo>
                <a:lnTo>
                  <a:pt x="28369" y="57149"/>
                </a:lnTo>
                <a:lnTo>
                  <a:pt x="30921" y="56642"/>
                </a:lnTo>
                <a:lnTo>
                  <a:pt x="45719" y="34494"/>
                </a:lnTo>
                <a:lnTo>
                  <a:pt x="45212" y="31943"/>
                </a:lnTo>
                <a:lnTo>
                  <a:pt x="28369" y="17144"/>
                </a:lnTo>
                <a:lnTo>
                  <a:pt x="42085" y="17144"/>
                </a:lnTo>
                <a:lnTo>
                  <a:pt x="46313" y="21373"/>
                </a:lnTo>
                <a:lnTo>
                  <a:pt x="48172" y="24155"/>
                </a:lnTo>
                <a:lnTo>
                  <a:pt x="50782" y="30456"/>
                </a:lnTo>
                <a:lnTo>
                  <a:pt x="51434" y="33737"/>
                </a:lnTo>
                <a:lnTo>
                  <a:pt x="51434" y="40557"/>
                </a:lnTo>
                <a:lnTo>
                  <a:pt x="50782" y="43838"/>
                </a:lnTo>
                <a:lnTo>
                  <a:pt x="48172" y="50139"/>
                </a:lnTo>
                <a:lnTo>
                  <a:pt x="46313" y="52921"/>
                </a:lnTo>
                <a:lnTo>
                  <a:pt x="42085" y="57149"/>
                </a:lnTo>
                <a:close/>
              </a:path>
              <a:path w="51435" h="62864">
                <a:moveTo>
                  <a:pt x="27622" y="40004"/>
                </a:moveTo>
                <a:lnTo>
                  <a:pt x="23812" y="40004"/>
                </a:lnTo>
                <a:lnTo>
                  <a:pt x="22859" y="39052"/>
                </a:lnTo>
                <a:lnTo>
                  <a:pt x="22859" y="23812"/>
                </a:lnTo>
                <a:lnTo>
                  <a:pt x="23812" y="22859"/>
                </a:lnTo>
                <a:lnTo>
                  <a:pt x="27622" y="22859"/>
                </a:lnTo>
                <a:lnTo>
                  <a:pt x="28574" y="23812"/>
                </a:lnTo>
                <a:lnTo>
                  <a:pt x="28574" y="39052"/>
                </a:lnTo>
                <a:lnTo>
                  <a:pt x="27622" y="400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3887469" y="3656423"/>
            <a:ext cx="1451610" cy="2889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29870">
              <a:lnSpc>
                <a:spcPct val="100000"/>
              </a:lnSpc>
              <a:spcBef>
                <a:spcPts val="120"/>
              </a:spcBef>
              <a:tabLst>
                <a:tab pos="976630" algn="l"/>
                <a:tab pos="1399540" algn="l"/>
              </a:tabLst>
            </a:pPr>
            <a:r>
              <a:rPr sz="450" spc="35" dirty="0">
                <a:solidFill>
                  <a:srgbClr val="FF00C5"/>
                </a:solidFill>
                <a:latin typeface="Arial"/>
                <a:cs typeface="Arial"/>
              </a:rPr>
              <a:t>D</a:t>
            </a:r>
            <a:r>
              <a:rPr sz="450" spc="-5" dirty="0">
                <a:solidFill>
                  <a:srgbClr val="FF00C5"/>
                </a:solidFill>
                <a:latin typeface="Arial"/>
                <a:cs typeface="Arial"/>
              </a:rPr>
              <a:t>EF</a:t>
            </a:r>
            <a:r>
              <a:rPr sz="450" spc="30" dirty="0">
                <a:solidFill>
                  <a:srgbClr val="FF00C5"/>
                </a:solidFill>
                <a:latin typeface="Arial"/>
                <a:cs typeface="Arial"/>
              </a:rPr>
              <a:t>A</a:t>
            </a:r>
            <a:r>
              <a:rPr sz="450" spc="35" dirty="0">
                <a:solidFill>
                  <a:srgbClr val="FF00C5"/>
                </a:solidFill>
                <a:latin typeface="Arial"/>
                <a:cs typeface="Arial"/>
              </a:rPr>
              <a:t>U</a:t>
            </a:r>
            <a:r>
              <a:rPr sz="450" spc="-35" dirty="0">
                <a:solidFill>
                  <a:srgbClr val="FF00C5"/>
                </a:solidFill>
                <a:latin typeface="Arial"/>
                <a:cs typeface="Arial"/>
              </a:rPr>
              <a:t>L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T</a:t>
            </a:r>
            <a:r>
              <a:rPr sz="450" spc="35" dirty="0">
                <a:solidFill>
                  <a:srgbClr val="FF00C5"/>
                </a:solidFill>
                <a:latin typeface="Arial"/>
                <a:cs typeface="Arial"/>
              </a:rPr>
              <a:t> 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I</a:t>
            </a:r>
            <a:r>
              <a:rPr sz="450" spc="40" dirty="0">
                <a:solidFill>
                  <a:srgbClr val="FF00C5"/>
                </a:solidFill>
                <a:latin typeface="Arial"/>
                <a:cs typeface="Arial"/>
              </a:rPr>
              <a:t>N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I</a:t>
            </a:r>
            <a:r>
              <a:rPr sz="450" spc="20" dirty="0">
                <a:solidFill>
                  <a:srgbClr val="FF00C5"/>
                </a:solidFill>
                <a:latin typeface="Arial"/>
                <a:cs typeface="Arial"/>
              </a:rPr>
              <a:t>T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I</a:t>
            </a:r>
            <a:r>
              <a:rPr sz="450" spc="-5" dirty="0">
                <a:solidFill>
                  <a:srgbClr val="FF00C5"/>
                </a:solidFill>
                <a:latin typeface="Arial"/>
                <a:cs typeface="Arial"/>
              </a:rPr>
              <a:t>A</a:t>
            </a:r>
            <a:r>
              <a:rPr sz="450" spc="20" dirty="0">
                <a:solidFill>
                  <a:srgbClr val="FF00C5"/>
                </a:solidFill>
                <a:latin typeface="Arial"/>
                <a:cs typeface="Arial"/>
              </a:rPr>
              <a:t>T</a:t>
            </a:r>
            <a:r>
              <a:rPr sz="450" spc="5" dirty="0">
                <a:solidFill>
                  <a:srgbClr val="FF00C5"/>
                </a:solidFill>
                <a:latin typeface="Arial"/>
                <a:cs typeface="Arial"/>
              </a:rPr>
              <a:t>I</a:t>
            </a:r>
            <a:r>
              <a:rPr sz="450" spc="40" dirty="0">
                <a:solidFill>
                  <a:srgbClr val="FF00C5"/>
                </a:solidFill>
                <a:latin typeface="Arial"/>
                <a:cs typeface="Arial"/>
              </a:rPr>
              <a:t>V</a:t>
            </a:r>
            <a:r>
              <a:rPr sz="450" spc="-20" dirty="0">
                <a:solidFill>
                  <a:srgbClr val="FF00C5"/>
                </a:solidFill>
                <a:latin typeface="Arial"/>
                <a:cs typeface="Arial"/>
              </a:rPr>
              <a:t>E</a:t>
            </a:r>
            <a:r>
              <a:rPr sz="450" dirty="0">
                <a:solidFill>
                  <a:srgbClr val="FF00C5"/>
                </a:solidFill>
                <a:latin typeface="Arial"/>
                <a:cs typeface="Arial"/>
              </a:rPr>
              <a:t>	</a:t>
            </a:r>
            <a:r>
              <a:rPr sz="450" dirty="0">
                <a:solidFill>
                  <a:srgbClr val="64778A"/>
                </a:solidFill>
                <a:latin typeface="Arial"/>
                <a:cs typeface="Arial"/>
              </a:rPr>
              <a:t>S</a:t>
            </a:r>
            <a:r>
              <a:rPr sz="450" spc="5" dirty="0">
                <a:solidFill>
                  <a:srgbClr val="64778A"/>
                </a:solidFill>
                <a:latin typeface="Arial"/>
                <a:cs typeface="Arial"/>
              </a:rPr>
              <a:t>P</a:t>
            </a:r>
            <a:r>
              <a:rPr sz="450" spc="-10" dirty="0">
                <a:solidFill>
                  <a:srgbClr val="64778A"/>
                </a:solidFill>
                <a:latin typeface="Arial"/>
                <a:cs typeface="Arial"/>
              </a:rPr>
              <a:t>R</a:t>
            </a:r>
            <a:r>
              <a:rPr sz="450" spc="5" dirty="0">
                <a:solidFill>
                  <a:srgbClr val="64778A"/>
                </a:solidFill>
                <a:latin typeface="Arial"/>
                <a:cs typeface="Arial"/>
              </a:rPr>
              <a:t>I</a:t>
            </a:r>
            <a:r>
              <a:rPr sz="450" spc="40" dirty="0">
                <a:solidFill>
                  <a:srgbClr val="64778A"/>
                </a:solidFill>
                <a:latin typeface="Arial"/>
                <a:cs typeface="Arial"/>
              </a:rPr>
              <a:t>N</a:t>
            </a:r>
            <a:r>
              <a:rPr sz="450" spc="5" dirty="0">
                <a:solidFill>
                  <a:srgbClr val="64778A"/>
                </a:solidFill>
                <a:latin typeface="Arial"/>
                <a:cs typeface="Arial"/>
              </a:rPr>
              <a:t>T</a:t>
            </a:r>
            <a:r>
              <a:rPr sz="450" spc="3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450" spc="-85" dirty="0">
                <a:solidFill>
                  <a:srgbClr val="64778A"/>
                </a:solidFill>
                <a:latin typeface="Arial"/>
                <a:cs typeface="Arial"/>
              </a:rPr>
              <a:t>1</a:t>
            </a:r>
            <a:r>
              <a:rPr sz="450" dirty="0">
                <a:solidFill>
                  <a:srgbClr val="64778A"/>
                </a:solidFill>
                <a:latin typeface="Arial"/>
                <a:cs typeface="Arial"/>
              </a:rPr>
              <a:t>	</a:t>
            </a:r>
            <a:r>
              <a:rPr sz="450" spc="50" dirty="0">
                <a:solidFill>
                  <a:srgbClr val="64778A"/>
                </a:solidFill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600" spc="50" dirty="0">
                <a:solidFill>
                  <a:srgbClr val="202020"/>
                </a:solidFill>
                <a:latin typeface="Calibri"/>
                <a:cs typeface="Calibri"/>
              </a:rPr>
              <a:t>Subtasks </a:t>
            </a:r>
            <a:r>
              <a:rPr sz="600" spc="5" dirty="0">
                <a:solidFill>
                  <a:srgbClr val="202020"/>
                </a:solidFill>
                <a:latin typeface="Calibri"/>
                <a:cs typeface="Calibri"/>
              </a:rPr>
              <a:t>(7)</a:t>
            </a:r>
            <a:r>
              <a:rPr sz="600" spc="20" dirty="0">
                <a:solidFill>
                  <a:srgbClr val="202020"/>
                </a:solidFill>
                <a:latin typeface="Calibri"/>
                <a:cs typeface="Calibri"/>
              </a:rPr>
              <a:t> </a:t>
            </a:r>
            <a:r>
              <a:rPr sz="600" spc="50" dirty="0">
                <a:solidFill>
                  <a:srgbClr val="64778A"/>
                </a:solidFill>
                <a:latin typeface="Calibri"/>
                <a:cs typeface="Calibri"/>
              </a:rPr>
              <a:t>43%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203189" y="3677284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4">
                <a:moveTo>
                  <a:pt x="31432" y="62864"/>
                </a:moveTo>
                <a:lnTo>
                  <a:pt x="21471" y="52669"/>
                </a:lnTo>
                <a:lnTo>
                  <a:pt x="3834" y="52669"/>
                </a:lnTo>
                <a:lnTo>
                  <a:pt x="11" y="48726"/>
                </a:lnTo>
                <a:lnTo>
                  <a:pt x="0" y="3937"/>
                </a:lnTo>
                <a:lnTo>
                  <a:pt x="3869" y="0"/>
                </a:lnTo>
                <a:lnTo>
                  <a:pt x="59030" y="0"/>
                </a:lnTo>
                <a:lnTo>
                  <a:pt x="62853" y="3937"/>
                </a:lnTo>
                <a:lnTo>
                  <a:pt x="62864" y="5852"/>
                </a:lnTo>
                <a:lnTo>
                  <a:pt x="8543" y="5852"/>
                </a:lnTo>
                <a:lnTo>
                  <a:pt x="6657" y="5904"/>
                </a:lnTo>
                <a:lnTo>
                  <a:pt x="5723" y="6864"/>
                </a:lnTo>
                <a:lnTo>
                  <a:pt x="5714" y="45491"/>
                </a:lnTo>
                <a:lnTo>
                  <a:pt x="7000" y="46817"/>
                </a:lnTo>
                <a:lnTo>
                  <a:pt x="23842" y="46817"/>
                </a:lnTo>
                <a:lnTo>
                  <a:pt x="31432" y="54589"/>
                </a:lnTo>
                <a:lnTo>
                  <a:pt x="39517" y="54589"/>
                </a:lnTo>
                <a:lnTo>
                  <a:pt x="31432" y="62864"/>
                </a:lnTo>
                <a:close/>
              </a:path>
              <a:path w="62864" h="62864">
                <a:moveTo>
                  <a:pt x="39517" y="54589"/>
                </a:moveTo>
                <a:lnTo>
                  <a:pt x="31432" y="54589"/>
                </a:lnTo>
                <a:lnTo>
                  <a:pt x="39022" y="46817"/>
                </a:lnTo>
                <a:lnTo>
                  <a:pt x="54321" y="46817"/>
                </a:lnTo>
                <a:lnTo>
                  <a:pt x="56211" y="46765"/>
                </a:lnTo>
                <a:lnTo>
                  <a:pt x="57154" y="45793"/>
                </a:lnTo>
                <a:lnTo>
                  <a:pt x="57154" y="6864"/>
                </a:lnTo>
                <a:lnTo>
                  <a:pt x="56211" y="5896"/>
                </a:lnTo>
                <a:lnTo>
                  <a:pt x="54321" y="5852"/>
                </a:lnTo>
                <a:lnTo>
                  <a:pt x="62864" y="5852"/>
                </a:lnTo>
                <a:lnTo>
                  <a:pt x="62864" y="48726"/>
                </a:lnTo>
                <a:lnTo>
                  <a:pt x="58995" y="52669"/>
                </a:lnTo>
                <a:lnTo>
                  <a:pt x="41393" y="52669"/>
                </a:lnTo>
                <a:lnTo>
                  <a:pt x="39517" y="54589"/>
                </a:lnTo>
                <a:close/>
              </a:path>
              <a:path w="62864" h="62864">
                <a:moveTo>
                  <a:pt x="44439" y="23408"/>
                </a:moveTo>
                <a:lnTo>
                  <a:pt x="28574" y="23408"/>
                </a:lnTo>
                <a:lnTo>
                  <a:pt x="28574" y="13013"/>
                </a:lnTo>
                <a:lnTo>
                  <a:pt x="29855" y="11704"/>
                </a:lnTo>
                <a:lnTo>
                  <a:pt x="33009" y="11704"/>
                </a:lnTo>
                <a:lnTo>
                  <a:pt x="34284" y="13013"/>
                </a:lnTo>
                <a:lnTo>
                  <a:pt x="34289" y="23408"/>
                </a:lnTo>
                <a:lnTo>
                  <a:pt x="44439" y="23408"/>
                </a:lnTo>
                <a:close/>
              </a:path>
              <a:path w="62864" h="62864">
                <a:moveTo>
                  <a:pt x="42862" y="29260"/>
                </a:moveTo>
                <a:lnTo>
                  <a:pt x="18415" y="29251"/>
                </a:lnTo>
                <a:lnTo>
                  <a:pt x="17144" y="27946"/>
                </a:lnTo>
                <a:lnTo>
                  <a:pt x="17144" y="24717"/>
                </a:lnTo>
                <a:lnTo>
                  <a:pt x="18425" y="23408"/>
                </a:lnTo>
                <a:lnTo>
                  <a:pt x="28574" y="23408"/>
                </a:lnTo>
                <a:lnTo>
                  <a:pt x="44439" y="23408"/>
                </a:lnTo>
                <a:lnTo>
                  <a:pt x="45719" y="24717"/>
                </a:lnTo>
                <a:lnTo>
                  <a:pt x="45729" y="27133"/>
                </a:lnTo>
                <a:lnTo>
                  <a:pt x="45455" y="27818"/>
                </a:lnTo>
                <a:lnTo>
                  <a:pt x="44339" y="28960"/>
                </a:lnTo>
                <a:lnTo>
                  <a:pt x="43661" y="29251"/>
                </a:lnTo>
                <a:lnTo>
                  <a:pt x="42862" y="29260"/>
                </a:lnTo>
                <a:close/>
              </a:path>
              <a:path w="62864" h="62864">
                <a:moveTo>
                  <a:pt x="31432" y="40965"/>
                </a:moveTo>
                <a:lnTo>
                  <a:pt x="29845" y="40955"/>
                </a:lnTo>
                <a:lnTo>
                  <a:pt x="28574" y="39650"/>
                </a:lnTo>
                <a:lnTo>
                  <a:pt x="28574" y="29260"/>
                </a:lnTo>
                <a:lnTo>
                  <a:pt x="34289" y="29260"/>
                </a:lnTo>
                <a:lnTo>
                  <a:pt x="34299" y="38837"/>
                </a:lnTo>
                <a:lnTo>
                  <a:pt x="34025" y="39522"/>
                </a:lnTo>
                <a:lnTo>
                  <a:pt x="32909" y="40665"/>
                </a:lnTo>
                <a:lnTo>
                  <a:pt x="32231" y="40955"/>
                </a:lnTo>
                <a:lnTo>
                  <a:pt x="31432" y="40965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6244549" y="3645885"/>
            <a:ext cx="38290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10" dirty="0">
                <a:solidFill>
                  <a:srgbClr val="9D00EE"/>
                </a:solidFill>
                <a:latin typeface="Arial"/>
                <a:cs typeface="Arial"/>
              </a:rPr>
              <a:t>D</a:t>
            </a:r>
            <a:r>
              <a:rPr sz="600" spc="15" dirty="0">
                <a:solidFill>
                  <a:srgbClr val="9D00EE"/>
                </a:solidFill>
                <a:latin typeface="Arial"/>
                <a:cs typeface="Arial"/>
              </a:rPr>
              <a:t>e</a:t>
            </a:r>
            <a:r>
              <a:rPr sz="600" spc="-10" dirty="0">
                <a:solidFill>
                  <a:srgbClr val="9D00EE"/>
                </a:solidFill>
                <a:latin typeface="Arial"/>
                <a:cs typeface="Arial"/>
              </a:rPr>
              <a:t>s</a:t>
            </a:r>
            <a:r>
              <a:rPr sz="600" spc="10" dirty="0">
                <a:solidFill>
                  <a:srgbClr val="9D00EE"/>
                </a:solidFill>
                <a:latin typeface="Arial"/>
                <a:cs typeface="Arial"/>
              </a:rPr>
              <a:t>i</a:t>
            </a:r>
            <a:r>
              <a:rPr sz="600" spc="25" dirty="0">
                <a:solidFill>
                  <a:srgbClr val="9D00EE"/>
                </a:solidFill>
                <a:latin typeface="Arial"/>
                <a:cs typeface="Arial"/>
              </a:rPr>
              <a:t>g</a:t>
            </a:r>
            <a:r>
              <a:rPr sz="600" spc="15" dirty="0">
                <a:solidFill>
                  <a:srgbClr val="9D00EE"/>
                </a:solidFill>
                <a:latin typeface="Arial"/>
                <a:cs typeface="Arial"/>
              </a:rPr>
              <a:t>ne</a:t>
            </a:r>
            <a:r>
              <a:rPr sz="600" spc="10" dirty="0">
                <a:solidFill>
                  <a:srgbClr val="9D00EE"/>
                </a:solidFill>
                <a:latin typeface="Arial"/>
                <a:cs typeface="Arial"/>
              </a:rPr>
              <a:t>r</a:t>
            </a:r>
            <a:r>
              <a:rPr sz="600" spc="-10" dirty="0">
                <a:solidFill>
                  <a:srgbClr val="9D00EE"/>
                </a:solidFill>
                <a:latin typeface="Arial"/>
                <a:cs typeface="Arial"/>
              </a:rPr>
              <a:t>s</a:t>
            </a:r>
            <a:endParaRPr sz="6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6683374" y="3637279"/>
            <a:ext cx="131445" cy="1314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6696212" y="3650708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813930" y="3871080"/>
            <a:ext cx="23495" cy="41275"/>
          </a:xfrm>
          <a:custGeom>
            <a:avLst/>
            <a:gdLst/>
            <a:ahLst/>
            <a:cxnLst/>
            <a:rect l="l" t="t" r="r" b="b"/>
            <a:pathLst>
              <a:path w="23495" h="41275">
                <a:moveTo>
                  <a:pt x="3695" y="40710"/>
                </a:moveTo>
                <a:lnTo>
                  <a:pt x="1567" y="40140"/>
                </a:lnTo>
                <a:lnTo>
                  <a:pt x="893" y="39466"/>
                </a:lnTo>
                <a:lnTo>
                  <a:pt x="323" y="37338"/>
                </a:lnTo>
                <a:lnTo>
                  <a:pt x="570" y="36417"/>
                </a:lnTo>
                <a:lnTo>
                  <a:pt x="16476" y="20516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23102" y="19050"/>
                </a:lnTo>
                <a:lnTo>
                  <a:pt x="23384" y="19725"/>
                </a:lnTo>
                <a:lnTo>
                  <a:pt x="23384" y="21308"/>
                </a:lnTo>
                <a:lnTo>
                  <a:pt x="23102" y="21983"/>
                </a:lnTo>
                <a:lnTo>
                  <a:pt x="4616" y="40463"/>
                </a:lnTo>
                <a:lnTo>
                  <a:pt x="3695" y="4071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800156" y="5923279"/>
            <a:ext cx="0" cy="657225"/>
          </a:xfrm>
          <a:custGeom>
            <a:avLst/>
            <a:gdLst/>
            <a:ahLst/>
            <a:cxnLst/>
            <a:rect l="l" t="t" r="r" b="b"/>
            <a:pathLst>
              <a:path h="657225">
                <a:moveTo>
                  <a:pt x="0" y="0"/>
                </a:moveTo>
                <a:lnTo>
                  <a:pt x="0" y="657225"/>
                </a:lnTo>
              </a:path>
            </a:pathLst>
          </a:custGeom>
          <a:ln w="5714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800156" y="6666229"/>
            <a:ext cx="0" cy="217170"/>
          </a:xfrm>
          <a:custGeom>
            <a:avLst/>
            <a:gdLst/>
            <a:ahLst/>
            <a:cxnLst/>
            <a:rect l="l" t="t" r="r" b="b"/>
            <a:pathLst>
              <a:path h="217170">
                <a:moveTo>
                  <a:pt x="0" y="0"/>
                </a:moveTo>
                <a:lnTo>
                  <a:pt x="0" y="217169"/>
                </a:lnTo>
              </a:path>
            </a:pathLst>
          </a:custGeom>
          <a:ln w="5714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800156" y="7180578"/>
            <a:ext cx="0" cy="20320"/>
          </a:xfrm>
          <a:custGeom>
            <a:avLst/>
            <a:gdLst/>
            <a:ahLst/>
            <a:cxnLst/>
            <a:rect l="l" t="t" r="r" b="b"/>
            <a:pathLst>
              <a:path h="20320">
                <a:moveTo>
                  <a:pt x="0" y="0"/>
                </a:moveTo>
                <a:lnTo>
                  <a:pt x="0" y="20320"/>
                </a:lnTo>
              </a:path>
            </a:pathLst>
          </a:custGeom>
          <a:ln w="5714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797299" y="6883399"/>
            <a:ext cx="297180" cy="2971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800157" y="6886257"/>
            <a:ext cx="291465" cy="291465"/>
          </a:xfrm>
          <a:custGeom>
            <a:avLst/>
            <a:gdLst/>
            <a:ahLst/>
            <a:cxnLst/>
            <a:rect l="l" t="t" r="r" b="b"/>
            <a:pathLst>
              <a:path w="291464" h="291465">
                <a:moveTo>
                  <a:pt x="0" y="0"/>
                </a:moveTo>
                <a:lnTo>
                  <a:pt x="291464" y="0"/>
                </a:lnTo>
                <a:lnTo>
                  <a:pt x="291464" y="291464"/>
                </a:lnTo>
                <a:lnTo>
                  <a:pt x="0" y="29146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6477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745864" y="6820553"/>
            <a:ext cx="108584" cy="13035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180292" y="7026273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56572" y="62864"/>
                </a:moveTo>
                <a:lnTo>
                  <a:pt x="6117" y="62864"/>
                </a:lnTo>
                <a:lnTo>
                  <a:pt x="4097" y="62028"/>
                </a:lnTo>
                <a:lnTo>
                  <a:pt x="749" y="58680"/>
                </a:lnTo>
                <a:lnTo>
                  <a:pt x="115" y="57149"/>
                </a:lnTo>
                <a:lnTo>
                  <a:pt x="0" y="5993"/>
                </a:lnTo>
                <a:lnTo>
                  <a:pt x="749" y="4184"/>
                </a:lnTo>
                <a:lnTo>
                  <a:pt x="4097" y="836"/>
                </a:lnTo>
                <a:lnTo>
                  <a:pt x="6117" y="0"/>
                </a:lnTo>
                <a:lnTo>
                  <a:pt x="56572" y="0"/>
                </a:lnTo>
                <a:lnTo>
                  <a:pt x="58592" y="836"/>
                </a:lnTo>
                <a:lnTo>
                  <a:pt x="61940" y="4184"/>
                </a:lnTo>
                <a:lnTo>
                  <a:pt x="62574" y="5714"/>
                </a:lnTo>
                <a:lnTo>
                  <a:pt x="7695" y="5714"/>
                </a:lnTo>
                <a:lnTo>
                  <a:pt x="7022" y="5993"/>
                </a:lnTo>
                <a:lnTo>
                  <a:pt x="5906" y="7109"/>
                </a:lnTo>
                <a:lnTo>
                  <a:pt x="5627" y="7783"/>
                </a:lnTo>
                <a:lnTo>
                  <a:pt x="5627" y="56197"/>
                </a:lnTo>
                <a:lnTo>
                  <a:pt x="6579" y="57149"/>
                </a:lnTo>
                <a:lnTo>
                  <a:pt x="62574" y="57149"/>
                </a:lnTo>
                <a:lnTo>
                  <a:pt x="61940" y="58680"/>
                </a:lnTo>
                <a:lnTo>
                  <a:pt x="58592" y="62028"/>
                </a:lnTo>
                <a:lnTo>
                  <a:pt x="56572" y="62864"/>
                </a:lnTo>
                <a:close/>
              </a:path>
              <a:path w="62864" h="62865">
                <a:moveTo>
                  <a:pt x="62574" y="57149"/>
                </a:moveTo>
                <a:lnTo>
                  <a:pt x="56109" y="57149"/>
                </a:lnTo>
                <a:lnTo>
                  <a:pt x="57062" y="56197"/>
                </a:lnTo>
                <a:lnTo>
                  <a:pt x="57062" y="6667"/>
                </a:lnTo>
                <a:lnTo>
                  <a:pt x="56109" y="5714"/>
                </a:lnTo>
                <a:lnTo>
                  <a:pt x="62574" y="5714"/>
                </a:lnTo>
                <a:lnTo>
                  <a:pt x="62689" y="5993"/>
                </a:lnTo>
                <a:lnTo>
                  <a:pt x="62777" y="56659"/>
                </a:lnTo>
                <a:lnTo>
                  <a:pt x="62574" y="57149"/>
                </a:lnTo>
                <a:close/>
              </a:path>
              <a:path w="62864" h="62865">
                <a:moveTo>
                  <a:pt x="18640" y="45439"/>
                </a:moveTo>
                <a:lnTo>
                  <a:pt x="17080" y="45439"/>
                </a:lnTo>
                <a:lnTo>
                  <a:pt x="15155" y="45398"/>
                </a:lnTo>
                <a:lnTo>
                  <a:pt x="14195" y="44415"/>
                </a:lnTo>
                <a:lnTo>
                  <a:pt x="14190" y="19289"/>
                </a:lnTo>
                <a:lnTo>
                  <a:pt x="14466" y="18598"/>
                </a:lnTo>
                <a:lnTo>
                  <a:pt x="15591" y="17447"/>
                </a:lnTo>
                <a:lnTo>
                  <a:pt x="16275" y="17154"/>
                </a:lnTo>
                <a:lnTo>
                  <a:pt x="18649" y="17154"/>
                </a:lnTo>
                <a:lnTo>
                  <a:pt x="19880" y="18476"/>
                </a:lnTo>
                <a:lnTo>
                  <a:pt x="19880" y="44068"/>
                </a:lnTo>
                <a:lnTo>
                  <a:pt x="18640" y="45439"/>
                </a:lnTo>
                <a:close/>
              </a:path>
              <a:path w="62864" h="62865">
                <a:moveTo>
                  <a:pt x="43117" y="45719"/>
                </a:moveTo>
                <a:lnTo>
                  <a:pt x="26630" y="45719"/>
                </a:lnTo>
                <a:lnTo>
                  <a:pt x="25629" y="44576"/>
                </a:lnTo>
                <a:lnTo>
                  <a:pt x="25709" y="18476"/>
                </a:lnTo>
                <a:lnTo>
                  <a:pt x="26630" y="17425"/>
                </a:lnTo>
                <a:lnTo>
                  <a:pt x="43117" y="17425"/>
                </a:lnTo>
                <a:lnTo>
                  <a:pt x="48294" y="22859"/>
                </a:lnTo>
                <a:lnTo>
                  <a:pt x="31344" y="22859"/>
                </a:lnTo>
                <a:lnTo>
                  <a:pt x="31344" y="40004"/>
                </a:lnTo>
                <a:lnTo>
                  <a:pt x="48489" y="40004"/>
                </a:lnTo>
                <a:lnTo>
                  <a:pt x="43117" y="45719"/>
                </a:lnTo>
                <a:close/>
              </a:path>
              <a:path w="62864" h="62865">
                <a:moveTo>
                  <a:pt x="48489" y="40004"/>
                </a:moveTo>
                <a:lnTo>
                  <a:pt x="40106" y="40004"/>
                </a:lnTo>
                <a:lnTo>
                  <a:pt x="42774" y="36101"/>
                </a:lnTo>
                <a:lnTo>
                  <a:pt x="42774" y="26597"/>
                </a:lnTo>
                <a:lnTo>
                  <a:pt x="40283" y="22859"/>
                </a:lnTo>
                <a:lnTo>
                  <a:pt x="48294" y="22859"/>
                </a:lnTo>
                <a:lnTo>
                  <a:pt x="48489" y="23065"/>
                </a:lnTo>
                <a:lnTo>
                  <a:pt x="48489" y="400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322953" y="7031766"/>
            <a:ext cx="40640" cy="18415"/>
          </a:xfrm>
          <a:custGeom>
            <a:avLst/>
            <a:gdLst/>
            <a:ahLst/>
            <a:cxnLst/>
            <a:rect l="l" t="t" r="r" b="b"/>
            <a:pathLst>
              <a:path w="40639" h="18415">
                <a:moveTo>
                  <a:pt x="2684" y="17618"/>
                </a:moveTo>
                <a:lnTo>
                  <a:pt x="658" y="16640"/>
                </a:lnTo>
                <a:lnTo>
                  <a:pt x="121" y="15833"/>
                </a:lnTo>
                <a:lnTo>
                  <a:pt x="0" y="13587"/>
                </a:lnTo>
                <a:lnTo>
                  <a:pt x="446" y="12727"/>
                </a:lnTo>
                <a:lnTo>
                  <a:pt x="1400" y="12132"/>
                </a:lnTo>
                <a:lnTo>
                  <a:pt x="19601" y="0"/>
                </a:lnTo>
                <a:lnTo>
                  <a:pt x="20656" y="0"/>
                </a:lnTo>
                <a:lnTo>
                  <a:pt x="30429" y="6514"/>
                </a:lnTo>
                <a:lnTo>
                  <a:pt x="20128" y="6514"/>
                </a:lnTo>
                <a:lnTo>
                  <a:pt x="4566" y="16887"/>
                </a:lnTo>
                <a:lnTo>
                  <a:pt x="3649" y="17537"/>
                </a:lnTo>
                <a:lnTo>
                  <a:pt x="2684" y="17618"/>
                </a:lnTo>
                <a:close/>
              </a:path>
              <a:path w="40639" h="18415">
                <a:moveTo>
                  <a:pt x="37260" y="17866"/>
                </a:moveTo>
                <a:lnTo>
                  <a:pt x="35690" y="16887"/>
                </a:lnTo>
                <a:lnTo>
                  <a:pt x="20128" y="6514"/>
                </a:lnTo>
                <a:lnTo>
                  <a:pt x="30429" y="6514"/>
                </a:lnTo>
                <a:lnTo>
                  <a:pt x="38856" y="12132"/>
                </a:lnTo>
                <a:lnTo>
                  <a:pt x="40365" y="13202"/>
                </a:lnTo>
                <a:lnTo>
                  <a:pt x="40607" y="14507"/>
                </a:lnTo>
                <a:lnTo>
                  <a:pt x="38557" y="17586"/>
                </a:lnTo>
                <a:lnTo>
                  <a:pt x="37260" y="17866"/>
                </a:lnTo>
                <a:close/>
              </a:path>
              <a:path w="40639" h="18415">
                <a:moveTo>
                  <a:pt x="35690" y="16887"/>
                </a:moveTo>
                <a:close/>
              </a:path>
            </a:pathLst>
          </a:custGeom>
          <a:solidFill>
            <a:srgbClr val="BCBC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322953" y="7048911"/>
            <a:ext cx="40640" cy="35560"/>
          </a:xfrm>
          <a:custGeom>
            <a:avLst/>
            <a:gdLst/>
            <a:ahLst/>
            <a:cxnLst/>
            <a:rect l="l" t="t" r="r" b="b"/>
            <a:pathLst>
              <a:path w="40639" h="35559">
                <a:moveTo>
                  <a:pt x="2684" y="17618"/>
                </a:moveTo>
                <a:lnTo>
                  <a:pt x="658" y="16640"/>
                </a:lnTo>
                <a:lnTo>
                  <a:pt x="121" y="15833"/>
                </a:lnTo>
                <a:lnTo>
                  <a:pt x="0" y="13587"/>
                </a:lnTo>
                <a:lnTo>
                  <a:pt x="446" y="12727"/>
                </a:lnTo>
                <a:lnTo>
                  <a:pt x="1400" y="12132"/>
                </a:lnTo>
                <a:lnTo>
                  <a:pt x="19601" y="0"/>
                </a:lnTo>
                <a:lnTo>
                  <a:pt x="20656" y="0"/>
                </a:lnTo>
                <a:lnTo>
                  <a:pt x="30429" y="6514"/>
                </a:lnTo>
                <a:lnTo>
                  <a:pt x="20128" y="6514"/>
                </a:lnTo>
                <a:lnTo>
                  <a:pt x="4566" y="16887"/>
                </a:lnTo>
                <a:lnTo>
                  <a:pt x="3649" y="17537"/>
                </a:lnTo>
                <a:lnTo>
                  <a:pt x="2684" y="17618"/>
                </a:lnTo>
                <a:close/>
              </a:path>
              <a:path w="40639" h="35559">
                <a:moveTo>
                  <a:pt x="37260" y="17866"/>
                </a:moveTo>
                <a:lnTo>
                  <a:pt x="35690" y="16887"/>
                </a:lnTo>
                <a:lnTo>
                  <a:pt x="20128" y="6514"/>
                </a:lnTo>
                <a:lnTo>
                  <a:pt x="30429" y="6514"/>
                </a:lnTo>
                <a:lnTo>
                  <a:pt x="38856" y="12132"/>
                </a:lnTo>
                <a:lnTo>
                  <a:pt x="40365" y="13202"/>
                </a:lnTo>
                <a:lnTo>
                  <a:pt x="40607" y="14507"/>
                </a:lnTo>
                <a:lnTo>
                  <a:pt x="38557" y="17586"/>
                </a:lnTo>
                <a:lnTo>
                  <a:pt x="37260" y="17866"/>
                </a:lnTo>
                <a:close/>
              </a:path>
              <a:path w="40639" h="35559">
                <a:moveTo>
                  <a:pt x="2684" y="34763"/>
                </a:moveTo>
                <a:lnTo>
                  <a:pt x="658" y="33785"/>
                </a:lnTo>
                <a:lnTo>
                  <a:pt x="121" y="32978"/>
                </a:lnTo>
                <a:lnTo>
                  <a:pt x="0" y="30732"/>
                </a:lnTo>
                <a:lnTo>
                  <a:pt x="446" y="29872"/>
                </a:lnTo>
                <a:lnTo>
                  <a:pt x="1400" y="29277"/>
                </a:lnTo>
                <a:lnTo>
                  <a:pt x="19601" y="17145"/>
                </a:lnTo>
                <a:lnTo>
                  <a:pt x="20656" y="17145"/>
                </a:lnTo>
                <a:lnTo>
                  <a:pt x="30429" y="23659"/>
                </a:lnTo>
                <a:lnTo>
                  <a:pt x="20128" y="23659"/>
                </a:lnTo>
                <a:lnTo>
                  <a:pt x="4566" y="34032"/>
                </a:lnTo>
                <a:lnTo>
                  <a:pt x="3649" y="34682"/>
                </a:lnTo>
                <a:lnTo>
                  <a:pt x="2684" y="34763"/>
                </a:lnTo>
                <a:close/>
              </a:path>
              <a:path w="40639" h="35559">
                <a:moveTo>
                  <a:pt x="37260" y="35011"/>
                </a:moveTo>
                <a:lnTo>
                  <a:pt x="35690" y="34032"/>
                </a:lnTo>
                <a:lnTo>
                  <a:pt x="20128" y="23659"/>
                </a:lnTo>
                <a:lnTo>
                  <a:pt x="30429" y="23659"/>
                </a:lnTo>
                <a:lnTo>
                  <a:pt x="38856" y="29277"/>
                </a:lnTo>
                <a:lnTo>
                  <a:pt x="40365" y="30347"/>
                </a:lnTo>
                <a:lnTo>
                  <a:pt x="40607" y="31652"/>
                </a:lnTo>
                <a:lnTo>
                  <a:pt x="38557" y="34731"/>
                </a:lnTo>
                <a:lnTo>
                  <a:pt x="37260" y="35011"/>
                </a:lnTo>
                <a:close/>
              </a:path>
            </a:pathLst>
          </a:custGeom>
          <a:solidFill>
            <a:srgbClr val="F5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443094" y="7026273"/>
            <a:ext cx="51435" cy="62865"/>
          </a:xfrm>
          <a:custGeom>
            <a:avLst/>
            <a:gdLst/>
            <a:ahLst/>
            <a:cxnLst/>
            <a:rect l="l" t="t" r="r" b="b"/>
            <a:pathLst>
              <a:path w="51435" h="62865">
                <a:moveTo>
                  <a:pt x="39052" y="5714"/>
                </a:moveTo>
                <a:lnTo>
                  <a:pt x="12382" y="5714"/>
                </a:lnTo>
                <a:lnTo>
                  <a:pt x="11429" y="4762"/>
                </a:lnTo>
                <a:lnTo>
                  <a:pt x="11429" y="952"/>
                </a:lnTo>
                <a:lnTo>
                  <a:pt x="12382" y="0"/>
                </a:lnTo>
                <a:lnTo>
                  <a:pt x="39052" y="0"/>
                </a:lnTo>
                <a:lnTo>
                  <a:pt x="40004" y="952"/>
                </a:lnTo>
                <a:lnTo>
                  <a:pt x="40004" y="4762"/>
                </a:lnTo>
                <a:lnTo>
                  <a:pt x="39052" y="5714"/>
                </a:lnTo>
                <a:close/>
              </a:path>
              <a:path w="51435" h="62865">
                <a:moveTo>
                  <a:pt x="25717" y="62864"/>
                </a:moveTo>
                <a:lnTo>
                  <a:pt x="0" y="40557"/>
                </a:lnTo>
                <a:lnTo>
                  <a:pt x="0" y="33737"/>
                </a:lnTo>
                <a:lnTo>
                  <a:pt x="22307" y="11429"/>
                </a:lnTo>
                <a:lnTo>
                  <a:pt x="29127" y="11429"/>
                </a:lnTo>
                <a:lnTo>
                  <a:pt x="32408" y="12082"/>
                </a:lnTo>
                <a:lnTo>
                  <a:pt x="38709" y="14692"/>
                </a:lnTo>
                <a:lnTo>
                  <a:pt x="41491" y="16550"/>
                </a:lnTo>
                <a:lnTo>
                  <a:pt x="42085" y="17144"/>
                </a:lnTo>
                <a:lnTo>
                  <a:pt x="23065" y="17144"/>
                </a:lnTo>
                <a:lnTo>
                  <a:pt x="20513" y="17652"/>
                </a:lnTo>
                <a:lnTo>
                  <a:pt x="5715" y="34494"/>
                </a:lnTo>
                <a:lnTo>
                  <a:pt x="5755" y="40004"/>
                </a:lnTo>
                <a:lnTo>
                  <a:pt x="42085" y="57149"/>
                </a:lnTo>
                <a:lnTo>
                  <a:pt x="41491" y="57743"/>
                </a:lnTo>
                <a:lnTo>
                  <a:pt x="38709" y="59602"/>
                </a:lnTo>
                <a:lnTo>
                  <a:pt x="32408" y="62212"/>
                </a:lnTo>
                <a:lnTo>
                  <a:pt x="29127" y="62864"/>
                </a:lnTo>
                <a:lnTo>
                  <a:pt x="25717" y="62864"/>
                </a:lnTo>
                <a:close/>
              </a:path>
              <a:path w="51435" h="62865">
                <a:moveTo>
                  <a:pt x="42085" y="57149"/>
                </a:moveTo>
                <a:lnTo>
                  <a:pt x="25717" y="57149"/>
                </a:lnTo>
                <a:lnTo>
                  <a:pt x="28369" y="57149"/>
                </a:lnTo>
                <a:lnTo>
                  <a:pt x="30921" y="56642"/>
                </a:lnTo>
                <a:lnTo>
                  <a:pt x="45719" y="34494"/>
                </a:lnTo>
                <a:lnTo>
                  <a:pt x="45212" y="31943"/>
                </a:lnTo>
                <a:lnTo>
                  <a:pt x="28369" y="17144"/>
                </a:lnTo>
                <a:lnTo>
                  <a:pt x="42085" y="17144"/>
                </a:lnTo>
                <a:lnTo>
                  <a:pt x="46313" y="21373"/>
                </a:lnTo>
                <a:lnTo>
                  <a:pt x="48172" y="24155"/>
                </a:lnTo>
                <a:lnTo>
                  <a:pt x="50782" y="30456"/>
                </a:lnTo>
                <a:lnTo>
                  <a:pt x="51434" y="33737"/>
                </a:lnTo>
                <a:lnTo>
                  <a:pt x="51434" y="40557"/>
                </a:lnTo>
                <a:lnTo>
                  <a:pt x="50782" y="43838"/>
                </a:lnTo>
                <a:lnTo>
                  <a:pt x="48172" y="50139"/>
                </a:lnTo>
                <a:lnTo>
                  <a:pt x="46313" y="52921"/>
                </a:lnTo>
                <a:lnTo>
                  <a:pt x="42085" y="57149"/>
                </a:lnTo>
                <a:close/>
              </a:path>
              <a:path w="51435" h="62865">
                <a:moveTo>
                  <a:pt x="27622" y="40004"/>
                </a:moveTo>
                <a:lnTo>
                  <a:pt x="23812" y="40004"/>
                </a:lnTo>
                <a:lnTo>
                  <a:pt x="22859" y="39052"/>
                </a:lnTo>
                <a:lnTo>
                  <a:pt x="22859" y="23812"/>
                </a:lnTo>
                <a:lnTo>
                  <a:pt x="23812" y="22859"/>
                </a:lnTo>
                <a:lnTo>
                  <a:pt x="27622" y="22859"/>
                </a:lnTo>
                <a:lnTo>
                  <a:pt x="28574" y="23812"/>
                </a:lnTo>
                <a:lnTo>
                  <a:pt x="28574" y="39052"/>
                </a:lnTo>
                <a:lnTo>
                  <a:pt x="27622" y="4000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4167504" y="6852594"/>
            <a:ext cx="967740" cy="2501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50" spc="20" dirty="0">
                <a:solidFill>
                  <a:srgbClr val="202020"/>
                </a:solidFill>
                <a:latin typeface="Arial"/>
                <a:cs typeface="Arial"/>
              </a:rPr>
              <a:t>See </a:t>
            </a:r>
            <a:r>
              <a:rPr sz="650" spc="40" dirty="0">
                <a:solidFill>
                  <a:srgbClr val="202020"/>
                </a:solidFill>
                <a:latin typeface="Arial"/>
                <a:cs typeface="Arial"/>
              </a:rPr>
              <a:t>number of</a:t>
            </a:r>
            <a:r>
              <a:rPr sz="650" spc="-8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650" spc="35" dirty="0">
                <a:solidFill>
                  <a:srgbClr val="202020"/>
                </a:solidFill>
                <a:latin typeface="Arial"/>
                <a:cs typeface="Arial"/>
              </a:rPr>
              <a:t>upvotes</a:t>
            </a:r>
            <a:endParaRPr sz="650">
              <a:latin typeface="Arial"/>
              <a:cs typeface="Arial"/>
            </a:endParaRPr>
          </a:p>
          <a:p>
            <a:pPr marL="344170">
              <a:lnSpc>
                <a:spcPct val="100000"/>
              </a:lnSpc>
              <a:spcBef>
                <a:spcPts val="409"/>
              </a:spcBef>
              <a:tabLst>
                <a:tab pos="767080" algn="l"/>
              </a:tabLst>
            </a:pPr>
            <a:r>
              <a:rPr sz="450" spc="5" dirty="0">
                <a:solidFill>
                  <a:srgbClr val="64778A"/>
                </a:solidFill>
                <a:latin typeface="Arial"/>
                <a:cs typeface="Arial"/>
              </a:rPr>
              <a:t>SPRINT</a:t>
            </a:r>
            <a:r>
              <a:rPr sz="450" spc="45" dirty="0">
                <a:solidFill>
                  <a:srgbClr val="64778A"/>
                </a:solidFill>
                <a:latin typeface="Arial"/>
                <a:cs typeface="Arial"/>
              </a:rPr>
              <a:t> </a:t>
            </a:r>
            <a:r>
              <a:rPr sz="450" spc="-85" dirty="0">
                <a:solidFill>
                  <a:srgbClr val="64778A"/>
                </a:solidFill>
                <a:latin typeface="Arial"/>
                <a:cs typeface="Arial"/>
              </a:rPr>
              <a:t>1	</a:t>
            </a:r>
            <a:r>
              <a:rPr sz="450" spc="50" dirty="0">
                <a:solidFill>
                  <a:srgbClr val="64778A"/>
                </a:solidFill>
                <a:latin typeface="Arial"/>
                <a:cs typeface="Arial"/>
              </a:rPr>
              <a:t>0</a:t>
            </a:r>
            <a:endParaRPr sz="45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848859" y="7026273"/>
            <a:ext cx="62865" cy="62865"/>
          </a:xfrm>
          <a:custGeom>
            <a:avLst/>
            <a:gdLst/>
            <a:ahLst/>
            <a:cxnLst/>
            <a:rect l="l" t="t" r="r" b="b"/>
            <a:pathLst>
              <a:path w="62864" h="62865">
                <a:moveTo>
                  <a:pt x="31432" y="62864"/>
                </a:moveTo>
                <a:lnTo>
                  <a:pt x="21471" y="52669"/>
                </a:lnTo>
                <a:lnTo>
                  <a:pt x="3834" y="52669"/>
                </a:lnTo>
                <a:lnTo>
                  <a:pt x="11" y="48726"/>
                </a:lnTo>
                <a:lnTo>
                  <a:pt x="0" y="3937"/>
                </a:lnTo>
                <a:lnTo>
                  <a:pt x="3869" y="0"/>
                </a:lnTo>
                <a:lnTo>
                  <a:pt x="59030" y="0"/>
                </a:lnTo>
                <a:lnTo>
                  <a:pt x="62853" y="3937"/>
                </a:lnTo>
                <a:lnTo>
                  <a:pt x="62864" y="5852"/>
                </a:lnTo>
                <a:lnTo>
                  <a:pt x="8543" y="5852"/>
                </a:lnTo>
                <a:lnTo>
                  <a:pt x="6657" y="5904"/>
                </a:lnTo>
                <a:lnTo>
                  <a:pt x="5723" y="6864"/>
                </a:lnTo>
                <a:lnTo>
                  <a:pt x="5714" y="45491"/>
                </a:lnTo>
                <a:lnTo>
                  <a:pt x="7000" y="46817"/>
                </a:lnTo>
                <a:lnTo>
                  <a:pt x="23842" y="46817"/>
                </a:lnTo>
                <a:lnTo>
                  <a:pt x="31432" y="54589"/>
                </a:lnTo>
                <a:lnTo>
                  <a:pt x="39517" y="54589"/>
                </a:lnTo>
                <a:lnTo>
                  <a:pt x="31432" y="62864"/>
                </a:lnTo>
                <a:close/>
              </a:path>
              <a:path w="62864" h="62865">
                <a:moveTo>
                  <a:pt x="39517" y="54589"/>
                </a:moveTo>
                <a:lnTo>
                  <a:pt x="31432" y="54589"/>
                </a:lnTo>
                <a:lnTo>
                  <a:pt x="39022" y="46817"/>
                </a:lnTo>
                <a:lnTo>
                  <a:pt x="54321" y="46817"/>
                </a:lnTo>
                <a:lnTo>
                  <a:pt x="56211" y="46765"/>
                </a:lnTo>
                <a:lnTo>
                  <a:pt x="57154" y="45793"/>
                </a:lnTo>
                <a:lnTo>
                  <a:pt x="57154" y="6864"/>
                </a:lnTo>
                <a:lnTo>
                  <a:pt x="56211" y="5896"/>
                </a:lnTo>
                <a:lnTo>
                  <a:pt x="54321" y="5852"/>
                </a:lnTo>
                <a:lnTo>
                  <a:pt x="62864" y="5852"/>
                </a:lnTo>
                <a:lnTo>
                  <a:pt x="62864" y="48726"/>
                </a:lnTo>
                <a:lnTo>
                  <a:pt x="58995" y="52669"/>
                </a:lnTo>
                <a:lnTo>
                  <a:pt x="41393" y="52669"/>
                </a:lnTo>
                <a:lnTo>
                  <a:pt x="39517" y="54589"/>
                </a:lnTo>
                <a:close/>
              </a:path>
              <a:path w="62864" h="62865">
                <a:moveTo>
                  <a:pt x="44439" y="23408"/>
                </a:moveTo>
                <a:lnTo>
                  <a:pt x="28574" y="23408"/>
                </a:lnTo>
                <a:lnTo>
                  <a:pt x="28574" y="13013"/>
                </a:lnTo>
                <a:lnTo>
                  <a:pt x="29855" y="11704"/>
                </a:lnTo>
                <a:lnTo>
                  <a:pt x="33009" y="11704"/>
                </a:lnTo>
                <a:lnTo>
                  <a:pt x="34284" y="13013"/>
                </a:lnTo>
                <a:lnTo>
                  <a:pt x="34289" y="23408"/>
                </a:lnTo>
                <a:lnTo>
                  <a:pt x="44439" y="23408"/>
                </a:lnTo>
                <a:close/>
              </a:path>
              <a:path w="62864" h="62865">
                <a:moveTo>
                  <a:pt x="42862" y="29260"/>
                </a:moveTo>
                <a:lnTo>
                  <a:pt x="18415" y="29251"/>
                </a:lnTo>
                <a:lnTo>
                  <a:pt x="17144" y="27946"/>
                </a:lnTo>
                <a:lnTo>
                  <a:pt x="17144" y="24717"/>
                </a:lnTo>
                <a:lnTo>
                  <a:pt x="18425" y="23408"/>
                </a:lnTo>
                <a:lnTo>
                  <a:pt x="28574" y="23408"/>
                </a:lnTo>
                <a:lnTo>
                  <a:pt x="44439" y="23408"/>
                </a:lnTo>
                <a:lnTo>
                  <a:pt x="45719" y="24717"/>
                </a:lnTo>
                <a:lnTo>
                  <a:pt x="45729" y="27133"/>
                </a:lnTo>
                <a:lnTo>
                  <a:pt x="45455" y="27818"/>
                </a:lnTo>
                <a:lnTo>
                  <a:pt x="44339" y="28960"/>
                </a:lnTo>
                <a:lnTo>
                  <a:pt x="43661" y="29251"/>
                </a:lnTo>
                <a:lnTo>
                  <a:pt x="42862" y="29260"/>
                </a:lnTo>
                <a:close/>
              </a:path>
              <a:path w="62864" h="62865">
                <a:moveTo>
                  <a:pt x="31432" y="40965"/>
                </a:moveTo>
                <a:lnTo>
                  <a:pt x="29845" y="40955"/>
                </a:lnTo>
                <a:lnTo>
                  <a:pt x="28574" y="39650"/>
                </a:lnTo>
                <a:lnTo>
                  <a:pt x="28574" y="29260"/>
                </a:lnTo>
                <a:lnTo>
                  <a:pt x="34289" y="29260"/>
                </a:lnTo>
                <a:lnTo>
                  <a:pt x="34299" y="38837"/>
                </a:lnTo>
                <a:lnTo>
                  <a:pt x="34025" y="39522"/>
                </a:lnTo>
                <a:lnTo>
                  <a:pt x="32909" y="40665"/>
                </a:lnTo>
                <a:lnTo>
                  <a:pt x="32231" y="40955"/>
                </a:lnTo>
                <a:lnTo>
                  <a:pt x="31432" y="40965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689088" y="6986269"/>
            <a:ext cx="131445" cy="13144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6701928" y="6999698"/>
            <a:ext cx="106045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45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450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665854" y="1488439"/>
            <a:ext cx="68580" cy="51435"/>
          </a:xfrm>
          <a:custGeom>
            <a:avLst/>
            <a:gdLst/>
            <a:ahLst/>
            <a:cxnLst/>
            <a:rect l="l" t="t" r="r" b="b"/>
            <a:pathLst>
              <a:path w="68579" h="51434">
                <a:moveTo>
                  <a:pt x="44767" y="5714"/>
                </a:moveTo>
                <a:lnTo>
                  <a:pt x="952" y="5714"/>
                </a:lnTo>
                <a:lnTo>
                  <a:pt x="0" y="4762"/>
                </a:lnTo>
                <a:lnTo>
                  <a:pt x="0" y="952"/>
                </a:lnTo>
                <a:lnTo>
                  <a:pt x="952" y="0"/>
                </a:lnTo>
                <a:lnTo>
                  <a:pt x="44767" y="0"/>
                </a:lnTo>
                <a:lnTo>
                  <a:pt x="45719" y="952"/>
                </a:lnTo>
                <a:lnTo>
                  <a:pt x="45719" y="4762"/>
                </a:lnTo>
                <a:lnTo>
                  <a:pt x="44767" y="5714"/>
                </a:lnTo>
                <a:close/>
              </a:path>
              <a:path w="68579" h="51434">
                <a:moveTo>
                  <a:pt x="67627" y="28574"/>
                </a:moveTo>
                <a:lnTo>
                  <a:pt x="952" y="28574"/>
                </a:lnTo>
                <a:lnTo>
                  <a:pt x="0" y="27622"/>
                </a:lnTo>
                <a:lnTo>
                  <a:pt x="0" y="23812"/>
                </a:lnTo>
                <a:lnTo>
                  <a:pt x="952" y="22859"/>
                </a:lnTo>
                <a:lnTo>
                  <a:pt x="67627" y="22859"/>
                </a:lnTo>
                <a:lnTo>
                  <a:pt x="68579" y="23812"/>
                </a:lnTo>
                <a:lnTo>
                  <a:pt x="68579" y="27622"/>
                </a:lnTo>
                <a:lnTo>
                  <a:pt x="67627" y="28574"/>
                </a:lnTo>
                <a:close/>
              </a:path>
              <a:path w="68579" h="51434">
                <a:moveTo>
                  <a:pt x="39052" y="51434"/>
                </a:moveTo>
                <a:lnTo>
                  <a:pt x="952" y="51434"/>
                </a:lnTo>
                <a:lnTo>
                  <a:pt x="0" y="50482"/>
                </a:lnTo>
                <a:lnTo>
                  <a:pt x="0" y="46672"/>
                </a:lnTo>
                <a:lnTo>
                  <a:pt x="952" y="45719"/>
                </a:lnTo>
                <a:lnTo>
                  <a:pt x="39052" y="45719"/>
                </a:lnTo>
                <a:lnTo>
                  <a:pt x="40004" y="46672"/>
                </a:lnTo>
                <a:lnTo>
                  <a:pt x="40004" y="50482"/>
                </a:lnTo>
                <a:lnTo>
                  <a:pt x="39052" y="5143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665854" y="2539999"/>
            <a:ext cx="68580" cy="51435"/>
          </a:xfrm>
          <a:custGeom>
            <a:avLst/>
            <a:gdLst/>
            <a:ahLst/>
            <a:cxnLst/>
            <a:rect l="l" t="t" r="r" b="b"/>
            <a:pathLst>
              <a:path w="68579" h="51435">
                <a:moveTo>
                  <a:pt x="44767" y="5714"/>
                </a:moveTo>
                <a:lnTo>
                  <a:pt x="952" y="5714"/>
                </a:lnTo>
                <a:lnTo>
                  <a:pt x="0" y="4762"/>
                </a:lnTo>
                <a:lnTo>
                  <a:pt x="0" y="952"/>
                </a:lnTo>
                <a:lnTo>
                  <a:pt x="952" y="0"/>
                </a:lnTo>
                <a:lnTo>
                  <a:pt x="44767" y="0"/>
                </a:lnTo>
                <a:lnTo>
                  <a:pt x="45719" y="952"/>
                </a:lnTo>
                <a:lnTo>
                  <a:pt x="45719" y="4762"/>
                </a:lnTo>
                <a:lnTo>
                  <a:pt x="44767" y="5714"/>
                </a:lnTo>
                <a:close/>
              </a:path>
              <a:path w="68579" h="51435">
                <a:moveTo>
                  <a:pt x="67627" y="28574"/>
                </a:moveTo>
                <a:lnTo>
                  <a:pt x="952" y="28574"/>
                </a:lnTo>
                <a:lnTo>
                  <a:pt x="0" y="27622"/>
                </a:lnTo>
                <a:lnTo>
                  <a:pt x="0" y="23812"/>
                </a:lnTo>
                <a:lnTo>
                  <a:pt x="952" y="22859"/>
                </a:lnTo>
                <a:lnTo>
                  <a:pt x="67627" y="22859"/>
                </a:lnTo>
                <a:lnTo>
                  <a:pt x="68579" y="23812"/>
                </a:lnTo>
                <a:lnTo>
                  <a:pt x="68579" y="27622"/>
                </a:lnTo>
                <a:lnTo>
                  <a:pt x="67627" y="28574"/>
                </a:lnTo>
                <a:close/>
              </a:path>
              <a:path w="68579" h="51435">
                <a:moveTo>
                  <a:pt x="39052" y="51434"/>
                </a:moveTo>
                <a:lnTo>
                  <a:pt x="952" y="51434"/>
                </a:lnTo>
                <a:lnTo>
                  <a:pt x="0" y="50482"/>
                </a:lnTo>
                <a:lnTo>
                  <a:pt x="0" y="46672"/>
                </a:lnTo>
                <a:lnTo>
                  <a:pt x="952" y="45719"/>
                </a:lnTo>
                <a:lnTo>
                  <a:pt x="39052" y="45719"/>
                </a:lnTo>
                <a:lnTo>
                  <a:pt x="40004" y="46672"/>
                </a:lnTo>
                <a:lnTo>
                  <a:pt x="40004" y="50482"/>
                </a:lnTo>
                <a:lnTo>
                  <a:pt x="39052" y="5143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797299" y="4037329"/>
            <a:ext cx="3028950" cy="1885950"/>
          </a:xfrm>
          <a:custGeom>
            <a:avLst/>
            <a:gdLst/>
            <a:ahLst/>
            <a:cxnLst/>
            <a:rect l="l" t="t" r="r" b="b"/>
            <a:pathLst>
              <a:path w="3028950" h="1885950">
                <a:moveTo>
                  <a:pt x="0" y="0"/>
                </a:moveTo>
                <a:lnTo>
                  <a:pt x="3028949" y="0"/>
                </a:lnTo>
                <a:lnTo>
                  <a:pt x="3028949" y="1885949"/>
                </a:lnTo>
                <a:lnTo>
                  <a:pt x="0" y="1885949"/>
                </a:lnTo>
                <a:lnTo>
                  <a:pt x="0" y="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3800157" y="4040187"/>
            <a:ext cx="3023235" cy="1880235"/>
          </a:xfrm>
          <a:custGeom>
            <a:avLst/>
            <a:gdLst/>
            <a:ahLst/>
            <a:cxnLst/>
            <a:rect l="l" t="t" r="r" b="b"/>
            <a:pathLst>
              <a:path w="3023234" h="1880235">
                <a:moveTo>
                  <a:pt x="0" y="0"/>
                </a:moveTo>
                <a:lnTo>
                  <a:pt x="3023234" y="0"/>
                </a:lnTo>
                <a:lnTo>
                  <a:pt x="3023234" y="1880234"/>
                </a:lnTo>
                <a:lnTo>
                  <a:pt x="0" y="188023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D5D7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648834" y="4043045"/>
            <a:ext cx="2171699" cy="187451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957444" y="4877434"/>
            <a:ext cx="154305" cy="102870"/>
          </a:xfrm>
          <a:custGeom>
            <a:avLst/>
            <a:gdLst/>
            <a:ahLst/>
            <a:cxnLst/>
            <a:rect l="l" t="t" r="r" b="b"/>
            <a:pathLst>
              <a:path w="154304" h="102870">
                <a:moveTo>
                  <a:pt x="0" y="0"/>
                </a:moveTo>
                <a:lnTo>
                  <a:pt x="154304" y="0"/>
                </a:lnTo>
                <a:lnTo>
                  <a:pt x="154304" y="102869"/>
                </a:lnTo>
                <a:lnTo>
                  <a:pt x="0" y="102869"/>
                </a:lnTo>
                <a:lnTo>
                  <a:pt x="0" y="0"/>
                </a:lnTo>
                <a:close/>
              </a:path>
            </a:pathLst>
          </a:custGeom>
          <a:solidFill>
            <a:srgbClr val="065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960301" y="4880292"/>
            <a:ext cx="148590" cy="97155"/>
          </a:xfrm>
          <a:custGeom>
            <a:avLst/>
            <a:gdLst/>
            <a:ahLst/>
            <a:cxnLst/>
            <a:rect l="l" t="t" r="r" b="b"/>
            <a:pathLst>
              <a:path w="148589" h="97154">
                <a:moveTo>
                  <a:pt x="0" y="0"/>
                </a:moveTo>
                <a:lnTo>
                  <a:pt x="148589" y="0"/>
                </a:lnTo>
                <a:lnTo>
                  <a:pt x="148589" y="97154"/>
                </a:lnTo>
                <a:lnTo>
                  <a:pt x="0" y="9715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065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895573" y="4811115"/>
            <a:ext cx="143510" cy="172085"/>
          </a:xfrm>
          <a:custGeom>
            <a:avLst/>
            <a:gdLst/>
            <a:ahLst/>
            <a:cxnLst/>
            <a:rect l="l" t="t" r="r" b="b"/>
            <a:pathLst>
              <a:path w="143510" h="172085">
                <a:moveTo>
                  <a:pt x="71561" y="171826"/>
                </a:moveTo>
                <a:lnTo>
                  <a:pt x="40253" y="147807"/>
                </a:lnTo>
                <a:lnTo>
                  <a:pt x="17890" y="123086"/>
                </a:lnTo>
                <a:lnTo>
                  <a:pt x="4472" y="97663"/>
                </a:lnTo>
                <a:lnTo>
                  <a:pt x="0" y="71537"/>
                </a:lnTo>
                <a:lnTo>
                  <a:pt x="1" y="66839"/>
                </a:lnTo>
                <a:lnTo>
                  <a:pt x="14679" y="27885"/>
                </a:lnTo>
                <a:lnTo>
                  <a:pt x="48522" y="3647"/>
                </a:lnTo>
                <a:lnTo>
                  <a:pt x="66863" y="0"/>
                </a:lnTo>
                <a:lnTo>
                  <a:pt x="76259" y="0"/>
                </a:lnTo>
                <a:lnTo>
                  <a:pt x="115218" y="14664"/>
                </a:lnTo>
                <a:lnTo>
                  <a:pt x="139467" y="48498"/>
                </a:lnTo>
                <a:lnTo>
                  <a:pt x="143123" y="71537"/>
                </a:lnTo>
                <a:lnTo>
                  <a:pt x="138650" y="97551"/>
                </a:lnTo>
                <a:lnTo>
                  <a:pt x="125233" y="122937"/>
                </a:lnTo>
                <a:lnTo>
                  <a:pt x="102869" y="147695"/>
                </a:lnTo>
                <a:lnTo>
                  <a:pt x="71561" y="1718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887622" y="4803165"/>
            <a:ext cx="151130" cy="181610"/>
          </a:xfrm>
          <a:custGeom>
            <a:avLst/>
            <a:gdLst/>
            <a:ahLst/>
            <a:cxnLst/>
            <a:rect l="l" t="t" r="r" b="b"/>
            <a:pathLst>
              <a:path w="151129" h="181610">
                <a:moveTo>
                  <a:pt x="75537" y="181367"/>
                </a:moveTo>
                <a:lnTo>
                  <a:pt x="42490" y="156014"/>
                </a:lnTo>
                <a:lnTo>
                  <a:pt x="18885" y="129921"/>
                </a:lnTo>
                <a:lnTo>
                  <a:pt x="4721" y="103086"/>
                </a:lnTo>
                <a:lnTo>
                  <a:pt x="0" y="75511"/>
                </a:lnTo>
                <a:lnTo>
                  <a:pt x="1" y="70552"/>
                </a:lnTo>
                <a:lnTo>
                  <a:pt x="15495" y="29435"/>
                </a:lnTo>
                <a:lnTo>
                  <a:pt x="51217" y="3850"/>
                </a:lnTo>
                <a:lnTo>
                  <a:pt x="70578" y="0"/>
                </a:lnTo>
                <a:lnTo>
                  <a:pt x="80496" y="0"/>
                </a:lnTo>
                <a:lnTo>
                  <a:pt x="109544" y="7925"/>
                </a:lnTo>
                <a:lnTo>
                  <a:pt x="71099" y="7925"/>
                </a:lnTo>
                <a:lnTo>
                  <a:pt x="66704" y="8358"/>
                </a:lnTo>
                <a:lnTo>
                  <a:pt x="30884" y="24582"/>
                </a:lnTo>
                <a:lnTo>
                  <a:pt x="10115" y="57973"/>
                </a:lnTo>
                <a:lnTo>
                  <a:pt x="7951" y="75511"/>
                </a:lnTo>
                <a:lnTo>
                  <a:pt x="12126" y="100142"/>
                </a:lnTo>
                <a:lnTo>
                  <a:pt x="24716" y="124401"/>
                </a:lnTo>
                <a:lnTo>
                  <a:pt x="45816" y="148282"/>
                </a:lnTo>
                <a:lnTo>
                  <a:pt x="75521" y="171777"/>
                </a:lnTo>
                <a:lnTo>
                  <a:pt x="87979" y="171777"/>
                </a:lnTo>
                <a:lnTo>
                  <a:pt x="75537" y="181367"/>
                </a:lnTo>
                <a:close/>
              </a:path>
              <a:path w="151129" h="181610">
                <a:moveTo>
                  <a:pt x="87979" y="171777"/>
                </a:moveTo>
                <a:lnTo>
                  <a:pt x="75521" y="171777"/>
                </a:lnTo>
                <a:lnTo>
                  <a:pt x="105238" y="148178"/>
                </a:lnTo>
                <a:lnTo>
                  <a:pt x="126348" y="124261"/>
                </a:lnTo>
                <a:lnTo>
                  <a:pt x="138945" y="100035"/>
                </a:lnTo>
                <a:lnTo>
                  <a:pt x="143123" y="75511"/>
                </a:lnTo>
                <a:lnTo>
                  <a:pt x="143072" y="70552"/>
                </a:lnTo>
                <a:lnTo>
                  <a:pt x="129267" y="34272"/>
                </a:lnTo>
                <a:lnTo>
                  <a:pt x="97301" y="11371"/>
                </a:lnTo>
                <a:lnTo>
                  <a:pt x="79975" y="7925"/>
                </a:lnTo>
                <a:lnTo>
                  <a:pt x="109544" y="7925"/>
                </a:lnTo>
                <a:lnTo>
                  <a:pt x="141091" y="37679"/>
                </a:lnTo>
                <a:lnTo>
                  <a:pt x="151074" y="75511"/>
                </a:lnTo>
                <a:lnTo>
                  <a:pt x="146353" y="102970"/>
                </a:lnTo>
                <a:lnTo>
                  <a:pt x="132189" y="129766"/>
                </a:lnTo>
                <a:lnTo>
                  <a:pt x="108583" y="155898"/>
                </a:lnTo>
                <a:lnTo>
                  <a:pt x="87979" y="171777"/>
                </a:lnTo>
                <a:close/>
              </a:path>
            </a:pathLst>
          </a:custGeom>
          <a:solidFill>
            <a:srgbClr val="065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150512" y="4523130"/>
            <a:ext cx="264132" cy="18856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5190757" y="4543231"/>
            <a:ext cx="6604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60" dirty="0">
                <a:solidFill>
                  <a:srgbClr val="065FFF"/>
                </a:solidFill>
                <a:latin typeface="Calibri"/>
                <a:cs typeface="Calibri"/>
              </a:rPr>
              <a:t>2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117464" y="4877434"/>
            <a:ext cx="154305" cy="108585"/>
          </a:xfrm>
          <a:custGeom>
            <a:avLst/>
            <a:gdLst/>
            <a:ahLst/>
            <a:cxnLst/>
            <a:rect l="l" t="t" r="r" b="b"/>
            <a:pathLst>
              <a:path w="154304" h="108585">
                <a:moveTo>
                  <a:pt x="0" y="0"/>
                </a:moveTo>
                <a:lnTo>
                  <a:pt x="154304" y="0"/>
                </a:lnTo>
                <a:lnTo>
                  <a:pt x="154304" y="108584"/>
                </a:lnTo>
                <a:lnTo>
                  <a:pt x="0" y="108584"/>
                </a:lnTo>
                <a:lnTo>
                  <a:pt x="0" y="0"/>
                </a:lnTo>
                <a:close/>
              </a:path>
            </a:pathLst>
          </a:custGeom>
          <a:solidFill>
            <a:srgbClr val="065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120321" y="4880292"/>
            <a:ext cx="148590" cy="102870"/>
          </a:xfrm>
          <a:custGeom>
            <a:avLst/>
            <a:gdLst/>
            <a:ahLst/>
            <a:cxnLst/>
            <a:rect l="l" t="t" r="r" b="b"/>
            <a:pathLst>
              <a:path w="148589" h="102870">
                <a:moveTo>
                  <a:pt x="0" y="0"/>
                </a:moveTo>
                <a:lnTo>
                  <a:pt x="148589" y="0"/>
                </a:lnTo>
                <a:lnTo>
                  <a:pt x="148589" y="102869"/>
                </a:lnTo>
                <a:lnTo>
                  <a:pt x="0" y="102869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065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055593" y="4811115"/>
            <a:ext cx="143510" cy="172085"/>
          </a:xfrm>
          <a:custGeom>
            <a:avLst/>
            <a:gdLst/>
            <a:ahLst/>
            <a:cxnLst/>
            <a:rect l="l" t="t" r="r" b="b"/>
            <a:pathLst>
              <a:path w="143510" h="172085">
                <a:moveTo>
                  <a:pt x="71561" y="171826"/>
                </a:moveTo>
                <a:lnTo>
                  <a:pt x="40253" y="147807"/>
                </a:lnTo>
                <a:lnTo>
                  <a:pt x="17890" y="123086"/>
                </a:lnTo>
                <a:lnTo>
                  <a:pt x="4472" y="97663"/>
                </a:lnTo>
                <a:lnTo>
                  <a:pt x="0" y="71537"/>
                </a:lnTo>
                <a:lnTo>
                  <a:pt x="1" y="66839"/>
                </a:lnTo>
                <a:lnTo>
                  <a:pt x="14679" y="27885"/>
                </a:lnTo>
                <a:lnTo>
                  <a:pt x="48522" y="3647"/>
                </a:lnTo>
                <a:lnTo>
                  <a:pt x="66863" y="0"/>
                </a:lnTo>
                <a:lnTo>
                  <a:pt x="76259" y="0"/>
                </a:lnTo>
                <a:lnTo>
                  <a:pt x="115218" y="14664"/>
                </a:lnTo>
                <a:lnTo>
                  <a:pt x="139467" y="48498"/>
                </a:lnTo>
                <a:lnTo>
                  <a:pt x="143123" y="71537"/>
                </a:lnTo>
                <a:lnTo>
                  <a:pt x="138650" y="97551"/>
                </a:lnTo>
                <a:lnTo>
                  <a:pt x="125233" y="122937"/>
                </a:lnTo>
                <a:lnTo>
                  <a:pt x="102869" y="147695"/>
                </a:lnTo>
                <a:lnTo>
                  <a:pt x="71561" y="1718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047642" y="4803165"/>
            <a:ext cx="151130" cy="181610"/>
          </a:xfrm>
          <a:custGeom>
            <a:avLst/>
            <a:gdLst/>
            <a:ahLst/>
            <a:cxnLst/>
            <a:rect l="l" t="t" r="r" b="b"/>
            <a:pathLst>
              <a:path w="151129" h="181610">
                <a:moveTo>
                  <a:pt x="75537" y="181367"/>
                </a:moveTo>
                <a:lnTo>
                  <a:pt x="42490" y="156014"/>
                </a:lnTo>
                <a:lnTo>
                  <a:pt x="18885" y="129921"/>
                </a:lnTo>
                <a:lnTo>
                  <a:pt x="4721" y="103086"/>
                </a:lnTo>
                <a:lnTo>
                  <a:pt x="0" y="75511"/>
                </a:lnTo>
                <a:lnTo>
                  <a:pt x="1" y="70552"/>
                </a:lnTo>
                <a:lnTo>
                  <a:pt x="15495" y="29435"/>
                </a:lnTo>
                <a:lnTo>
                  <a:pt x="51217" y="3850"/>
                </a:lnTo>
                <a:lnTo>
                  <a:pt x="70578" y="0"/>
                </a:lnTo>
                <a:lnTo>
                  <a:pt x="80496" y="0"/>
                </a:lnTo>
                <a:lnTo>
                  <a:pt x="109544" y="7925"/>
                </a:lnTo>
                <a:lnTo>
                  <a:pt x="71099" y="7925"/>
                </a:lnTo>
                <a:lnTo>
                  <a:pt x="66704" y="8358"/>
                </a:lnTo>
                <a:lnTo>
                  <a:pt x="30884" y="24582"/>
                </a:lnTo>
                <a:lnTo>
                  <a:pt x="10115" y="57973"/>
                </a:lnTo>
                <a:lnTo>
                  <a:pt x="7951" y="75511"/>
                </a:lnTo>
                <a:lnTo>
                  <a:pt x="12126" y="100142"/>
                </a:lnTo>
                <a:lnTo>
                  <a:pt x="24716" y="124401"/>
                </a:lnTo>
                <a:lnTo>
                  <a:pt x="45816" y="148282"/>
                </a:lnTo>
                <a:lnTo>
                  <a:pt x="75521" y="171777"/>
                </a:lnTo>
                <a:lnTo>
                  <a:pt x="87979" y="171777"/>
                </a:lnTo>
                <a:lnTo>
                  <a:pt x="75537" y="181367"/>
                </a:lnTo>
                <a:close/>
              </a:path>
              <a:path w="151129" h="181610">
                <a:moveTo>
                  <a:pt x="87979" y="171777"/>
                </a:moveTo>
                <a:lnTo>
                  <a:pt x="75521" y="171777"/>
                </a:lnTo>
                <a:lnTo>
                  <a:pt x="105238" y="148178"/>
                </a:lnTo>
                <a:lnTo>
                  <a:pt x="126348" y="124261"/>
                </a:lnTo>
                <a:lnTo>
                  <a:pt x="138945" y="100035"/>
                </a:lnTo>
                <a:lnTo>
                  <a:pt x="143123" y="75511"/>
                </a:lnTo>
                <a:lnTo>
                  <a:pt x="143072" y="70552"/>
                </a:lnTo>
                <a:lnTo>
                  <a:pt x="129267" y="34272"/>
                </a:lnTo>
                <a:lnTo>
                  <a:pt x="97301" y="11371"/>
                </a:lnTo>
                <a:lnTo>
                  <a:pt x="79975" y="7925"/>
                </a:lnTo>
                <a:lnTo>
                  <a:pt x="109544" y="7925"/>
                </a:lnTo>
                <a:lnTo>
                  <a:pt x="141091" y="37679"/>
                </a:lnTo>
                <a:lnTo>
                  <a:pt x="151074" y="75511"/>
                </a:lnTo>
                <a:lnTo>
                  <a:pt x="146353" y="102970"/>
                </a:lnTo>
                <a:lnTo>
                  <a:pt x="132189" y="129766"/>
                </a:lnTo>
                <a:lnTo>
                  <a:pt x="108583" y="155898"/>
                </a:lnTo>
                <a:lnTo>
                  <a:pt x="87979" y="171777"/>
                </a:lnTo>
                <a:close/>
              </a:path>
            </a:pathLst>
          </a:custGeom>
          <a:solidFill>
            <a:srgbClr val="065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4934921" y="4823266"/>
            <a:ext cx="21844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5735" algn="l"/>
              </a:tabLst>
            </a:pPr>
            <a:r>
              <a:rPr sz="500" spc="-50" dirty="0">
                <a:solidFill>
                  <a:srgbClr val="065FFF"/>
                </a:solidFill>
                <a:latin typeface="Calibri"/>
                <a:cs typeface="Calibri"/>
              </a:rPr>
              <a:t>1	</a:t>
            </a:r>
            <a:r>
              <a:rPr sz="500" spc="55" dirty="0">
                <a:solidFill>
                  <a:srgbClr val="065FFF"/>
                </a:solidFill>
                <a:latin typeface="Calibri"/>
                <a:cs typeface="Calibri"/>
              </a:rPr>
              <a:t>3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5968999" y="4871719"/>
            <a:ext cx="400050" cy="114300"/>
          </a:xfrm>
          <a:custGeom>
            <a:avLst/>
            <a:gdLst/>
            <a:ahLst/>
            <a:cxnLst/>
            <a:rect l="l" t="t" r="r" b="b"/>
            <a:pathLst>
              <a:path w="400050" h="114300">
                <a:moveTo>
                  <a:pt x="0" y="0"/>
                </a:moveTo>
                <a:lnTo>
                  <a:pt x="400049" y="0"/>
                </a:lnTo>
                <a:lnTo>
                  <a:pt x="400049" y="114299"/>
                </a:lnTo>
                <a:lnTo>
                  <a:pt x="0" y="114299"/>
                </a:lnTo>
                <a:lnTo>
                  <a:pt x="0" y="0"/>
                </a:lnTo>
                <a:close/>
              </a:path>
            </a:pathLst>
          </a:custGeom>
          <a:solidFill>
            <a:srgbClr val="065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971856" y="4874576"/>
            <a:ext cx="394335" cy="108585"/>
          </a:xfrm>
          <a:custGeom>
            <a:avLst/>
            <a:gdLst/>
            <a:ahLst/>
            <a:cxnLst/>
            <a:rect l="l" t="t" r="r" b="b"/>
            <a:pathLst>
              <a:path w="394335" h="108585">
                <a:moveTo>
                  <a:pt x="0" y="0"/>
                </a:moveTo>
                <a:lnTo>
                  <a:pt x="394334" y="0"/>
                </a:lnTo>
                <a:lnTo>
                  <a:pt x="394334" y="108584"/>
                </a:lnTo>
                <a:lnTo>
                  <a:pt x="0" y="108584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065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899176" y="4797450"/>
            <a:ext cx="151074" cy="18136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5939600" y="4817551"/>
            <a:ext cx="6540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55" dirty="0">
                <a:solidFill>
                  <a:srgbClr val="065FFF"/>
                </a:solidFill>
                <a:latin typeface="Calibri"/>
                <a:cs typeface="Calibri"/>
              </a:rPr>
              <a:t>4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031863" y="4317364"/>
            <a:ext cx="365760" cy="120014"/>
          </a:xfrm>
          <a:custGeom>
            <a:avLst/>
            <a:gdLst/>
            <a:ahLst/>
            <a:cxnLst/>
            <a:rect l="l" t="t" r="r" b="b"/>
            <a:pathLst>
              <a:path w="365760" h="120014">
                <a:moveTo>
                  <a:pt x="0" y="0"/>
                </a:moveTo>
                <a:lnTo>
                  <a:pt x="365759" y="0"/>
                </a:lnTo>
                <a:lnTo>
                  <a:pt x="365759" y="120014"/>
                </a:lnTo>
                <a:lnTo>
                  <a:pt x="0" y="120014"/>
                </a:lnTo>
                <a:lnTo>
                  <a:pt x="0" y="0"/>
                </a:lnTo>
                <a:close/>
              </a:path>
            </a:pathLst>
          </a:custGeom>
          <a:solidFill>
            <a:srgbClr val="065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034721" y="4320221"/>
            <a:ext cx="360045" cy="114300"/>
          </a:xfrm>
          <a:custGeom>
            <a:avLst/>
            <a:gdLst/>
            <a:ahLst/>
            <a:cxnLst/>
            <a:rect l="l" t="t" r="r" b="b"/>
            <a:pathLst>
              <a:path w="360045" h="114300">
                <a:moveTo>
                  <a:pt x="0" y="0"/>
                </a:moveTo>
                <a:lnTo>
                  <a:pt x="360044" y="0"/>
                </a:lnTo>
                <a:lnTo>
                  <a:pt x="360044" y="114299"/>
                </a:lnTo>
                <a:lnTo>
                  <a:pt x="0" y="114299"/>
                </a:lnTo>
                <a:lnTo>
                  <a:pt x="0" y="0"/>
                </a:lnTo>
                <a:close/>
              </a:path>
            </a:pathLst>
          </a:custGeom>
          <a:ln w="5714">
            <a:solidFill>
              <a:srgbClr val="065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962041" y="4243095"/>
            <a:ext cx="151074" cy="18136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6001840" y="4263196"/>
            <a:ext cx="6667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70" dirty="0">
                <a:solidFill>
                  <a:srgbClr val="065FFF"/>
                </a:solidFill>
                <a:latin typeface="Calibri"/>
                <a:cs typeface="Calibri"/>
              </a:rPr>
              <a:t>5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4647592" y="4391685"/>
            <a:ext cx="269847" cy="30286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4687301" y="4411786"/>
            <a:ext cx="6667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spc="70" dirty="0">
                <a:solidFill>
                  <a:srgbClr val="065FFF"/>
                </a:solidFill>
                <a:latin typeface="Calibri"/>
                <a:cs typeface="Calibri"/>
              </a:rPr>
              <a:t>6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877684" y="4037329"/>
            <a:ext cx="85725" cy="63500"/>
          </a:xfrm>
          <a:custGeom>
            <a:avLst/>
            <a:gdLst/>
            <a:ahLst/>
            <a:cxnLst/>
            <a:rect l="l" t="t" r="r" b="b"/>
            <a:pathLst>
              <a:path w="85725" h="63500">
                <a:moveTo>
                  <a:pt x="4762" y="17059"/>
                </a:moveTo>
                <a:lnTo>
                  <a:pt x="952" y="17059"/>
                </a:lnTo>
                <a:lnTo>
                  <a:pt x="0" y="16106"/>
                </a:lnTo>
                <a:lnTo>
                  <a:pt x="87" y="5993"/>
                </a:lnTo>
                <a:lnTo>
                  <a:pt x="836" y="4184"/>
                </a:lnTo>
                <a:lnTo>
                  <a:pt x="4184" y="836"/>
                </a:lnTo>
                <a:lnTo>
                  <a:pt x="6205" y="0"/>
                </a:lnTo>
                <a:lnTo>
                  <a:pt x="79519" y="0"/>
                </a:lnTo>
                <a:lnTo>
                  <a:pt x="81540" y="836"/>
                </a:lnTo>
                <a:lnTo>
                  <a:pt x="84888" y="4184"/>
                </a:lnTo>
                <a:lnTo>
                  <a:pt x="85521" y="5714"/>
                </a:lnTo>
                <a:lnTo>
                  <a:pt x="7783" y="5714"/>
                </a:lnTo>
                <a:lnTo>
                  <a:pt x="7109" y="5993"/>
                </a:lnTo>
                <a:lnTo>
                  <a:pt x="5993" y="7109"/>
                </a:lnTo>
                <a:lnTo>
                  <a:pt x="5714" y="7783"/>
                </a:lnTo>
                <a:lnTo>
                  <a:pt x="5714" y="16106"/>
                </a:lnTo>
                <a:lnTo>
                  <a:pt x="4762" y="17059"/>
                </a:lnTo>
                <a:close/>
              </a:path>
              <a:path w="85725" h="63500">
                <a:moveTo>
                  <a:pt x="77152" y="62864"/>
                </a:moveTo>
                <a:lnTo>
                  <a:pt x="69629" y="62864"/>
                </a:lnTo>
                <a:lnTo>
                  <a:pt x="68792" y="62028"/>
                </a:lnTo>
                <a:lnTo>
                  <a:pt x="68677" y="58102"/>
                </a:lnTo>
                <a:lnTo>
                  <a:pt x="69629" y="57149"/>
                </a:lnTo>
                <a:lnTo>
                  <a:pt x="79057" y="57149"/>
                </a:lnTo>
                <a:lnTo>
                  <a:pt x="79981" y="56226"/>
                </a:lnTo>
                <a:lnTo>
                  <a:pt x="80009" y="6667"/>
                </a:lnTo>
                <a:lnTo>
                  <a:pt x="79057" y="5714"/>
                </a:lnTo>
                <a:lnTo>
                  <a:pt x="85521" y="5714"/>
                </a:lnTo>
                <a:lnTo>
                  <a:pt x="85637" y="5993"/>
                </a:lnTo>
                <a:lnTo>
                  <a:pt x="85713" y="56688"/>
                </a:lnTo>
                <a:lnTo>
                  <a:pt x="84888" y="58680"/>
                </a:lnTo>
                <a:lnTo>
                  <a:pt x="81540" y="62028"/>
                </a:lnTo>
                <a:lnTo>
                  <a:pt x="79519" y="62864"/>
                </a:lnTo>
                <a:lnTo>
                  <a:pt x="77152" y="62864"/>
                </a:lnTo>
                <a:close/>
              </a:path>
              <a:path w="85725" h="63500">
                <a:moveTo>
                  <a:pt x="4768" y="40044"/>
                </a:moveTo>
                <a:lnTo>
                  <a:pt x="946" y="40033"/>
                </a:lnTo>
                <a:lnTo>
                  <a:pt x="5" y="39092"/>
                </a:lnTo>
                <a:lnTo>
                  <a:pt x="87" y="28865"/>
                </a:lnTo>
                <a:lnTo>
                  <a:pt x="848" y="27044"/>
                </a:lnTo>
                <a:lnTo>
                  <a:pt x="4212" y="23696"/>
                </a:lnTo>
                <a:lnTo>
                  <a:pt x="6205" y="22871"/>
                </a:lnTo>
                <a:lnTo>
                  <a:pt x="16186" y="22871"/>
                </a:lnTo>
                <a:lnTo>
                  <a:pt x="17012" y="23696"/>
                </a:lnTo>
                <a:lnTo>
                  <a:pt x="17127" y="27622"/>
                </a:lnTo>
                <a:lnTo>
                  <a:pt x="16175" y="28574"/>
                </a:lnTo>
                <a:lnTo>
                  <a:pt x="7783" y="28586"/>
                </a:lnTo>
                <a:lnTo>
                  <a:pt x="7109" y="28865"/>
                </a:lnTo>
                <a:lnTo>
                  <a:pt x="5993" y="29981"/>
                </a:lnTo>
                <a:lnTo>
                  <a:pt x="5714" y="30654"/>
                </a:lnTo>
                <a:lnTo>
                  <a:pt x="5720" y="39092"/>
                </a:lnTo>
                <a:lnTo>
                  <a:pt x="4768" y="40044"/>
                </a:lnTo>
                <a:close/>
              </a:path>
              <a:path w="85725" h="63500">
                <a:moveTo>
                  <a:pt x="38852" y="28574"/>
                </a:moveTo>
                <a:lnTo>
                  <a:pt x="23812" y="28574"/>
                </a:lnTo>
                <a:lnTo>
                  <a:pt x="22859" y="27622"/>
                </a:lnTo>
                <a:lnTo>
                  <a:pt x="22975" y="23696"/>
                </a:lnTo>
                <a:lnTo>
                  <a:pt x="23812" y="22859"/>
                </a:lnTo>
                <a:lnTo>
                  <a:pt x="38863" y="22871"/>
                </a:lnTo>
                <a:lnTo>
                  <a:pt x="39689" y="23696"/>
                </a:lnTo>
                <a:lnTo>
                  <a:pt x="39804" y="27622"/>
                </a:lnTo>
                <a:lnTo>
                  <a:pt x="38852" y="28574"/>
                </a:lnTo>
                <a:close/>
              </a:path>
              <a:path w="85725" h="63500">
                <a:moveTo>
                  <a:pt x="61923" y="40033"/>
                </a:moveTo>
                <a:lnTo>
                  <a:pt x="58113" y="40033"/>
                </a:lnTo>
                <a:lnTo>
                  <a:pt x="57172" y="39092"/>
                </a:lnTo>
                <a:lnTo>
                  <a:pt x="57172" y="29527"/>
                </a:lnTo>
                <a:lnTo>
                  <a:pt x="56220" y="28574"/>
                </a:lnTo>
                <a:lnTo>
                  <a:pt x="46672" y="28574"/>
                </a:lnTo>
                <a:lnTo>
                  <a:pt x="45719" y="27622"/>
                </a:lnTo>
                <a:lnTo>
                  <a:pt x="45835" y="23696"/>
                </a:lnTo>
                <a:lnTo>
                  <a:pt x="46672" y="22859"/>
                </a:lnTo>
                <a:lnTo>
                  <a:pt x="56710" y="22871"/>
                </a:lnTo>
                <a:lnTo>
                  <a:pt x="58703" y="23696"/>
                </a:lnTo>
                <a:lnTo>
                  <a:pt x="62055" y="27056"/>
                </a:lnTo>
                <a:lnTo>
                  <a:pt x="62805" y="28865"/>
                </a:lnTo>
                <a:lnTo>
                  <a:pt x="62864" y="39092"/>
                </a:lnTo>
                <a:lnTo>
                  <a:pt x="61923" y="40033"/>
                </a:lnTo>
                <a:close/>
              </a:path>
              <a:path w="85725" h="63500">
                <a:moveTo>
                  <a:pt x="16175" y="62904"/>
                </a:moveTo>
                <a:lnTo>
                  <a:pt x="6209" y="62893"/>
                </a:lnTo>
                <a:lnTo>
                  <a:pt x="4184" y="62056"/>
                </a:lnTo>
                <a:lnTo>
                  <a:pt x="825" y="58680"/>
                </a:lnTo>
                <a:lnTo>
                  <a:pt x="0" y="56688"/>
                </a:lnTo>
                <a:lnTo>
                  <a:pt x="5" y="46672"/>
                </a:lnTo>
                <a:lnTo>
                  <a:pt x="958" y="45719"/>
                </a:lnTo>
                <a:lnTo>
                  <a:pt x="4768" y="45719"/>
                </a:lnTo>
                <a:lnTo>
                  <a:pt x="5720" y="46672"/>
                </a:lnTo>
                <a:lnTo>
                  <a:pt x="5714" y="56226"/>
                </a:lnTo>
                <a:lnTo>
                  <a:pt x="6667" y="57178"/>
                </a:lnTo>
                <a:lnTo>
                  <a:pt x="16175" y="57189"/>
                </a:lnTo>
                <a:lnTo>
                  <a:pt x="17087" y="58102"/>
                </a:lnTo>
                <a:lnTo>
                  <a:pt x="17023" y="62056"/>
                </a:lnTo>
                <a:lnTo>
                  <a:pt x="16175" y="62904"/>
                </a:lnTo>
                <a:close/>
              </a:path>
              <a:path w="85725" h="63500">
                <a:moveTo>
                  <a:pt x="54315" y="62893"/>
                </a:moveTo>
                <a:lnTo>
                  <a:pt x="46672" y="62893"/>
                </a:lnTo>
                <a:lnTo>
                  <a:pt x="45835" y="62056"/>
                </a:lnTo>
                <a:lnTo>
                  <a:pt x="45748" y="58102"/>
                </a:lnTo>
                <a:lnTo>
                  <a:pt x="46672" y="57178"/>
                </a:lnTo>
                <a:lnTo>
                  <a:pt x="56220" y="57178"/>
                </a:lnTo>
                <a:lnTo>
                  <a:pt x="57172" y="56226"/>
                </a:lnTo>
                <a:lnTo>
                  <a:pt x="57161" y="46672"/>
                </a:lnTo>
                <a:lnTo>
                  <a:pt x="58113" y="45719"/>
                </a:lnTo>
                <a:lnTo>
                  <a:pt x="61923" y="45719"/>
                </a:lnTo>
                <a:lnTo>
                  <a:pt x="62876" y="46672"/>
                </a:lnTo>
                <a:lnTo>
                  <a:pt x="62887" y="56688"/>
                </a:lnTo>
                <a:lnTo>
                  <a:pt x="62050" y="58708"/>
                </a:lnTo>
                <a:lnTo>
                  <a:pt x="58703" y="62056"/>
                </a:lnTo>
                <a:lnTo>
                  <a:pt x="56682" y="62893"/>
                </a:lnTo>
                <a:lnTo>
                  <a:pt x="54315" y="62893"/>
                </a:lnTo>
                <a:close/>
              </a:path>
              <a:path w="85725" h="63500">
                <a:moveTo>
                  <a:pt x="38852" y="62864"/>
                </a:moveTo>
                <a:lnTo>
                  <a:pt x="23812" y="62864"/>
                </a:lnTo>
                <a:lnTo>
                  <a:pt x="22975" y="62028"/>
                </a:lnTo>
                <a:lnTo>
                  <a:pt x="22859" y="58102"/>
                </a:lnTo>
                <a:lnTo>
                  <a:pt x="23812" y="57149"/>
                </a:lnTo>
                <a:lnTo>
                  <a:pt x="38852" y="57149"/>
                </a:lnTo>
                <a:lnTo>
                  <a:pt x="39804" y="58102"/>
                </a:lnTo>
                <a:lnTo>
                  <a:pt x="39689" y="62028"/>
                </a:lnTo>
                <a:lnTo>
                  <a:pt x="38852" y="6286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6877770" y="4157344"/>
            <a:ext cx="85725" cy="62865"/>
          </a:xfrm>
          <a:custGeom>
            <a:avLst/>
            <a:gdLst/>
            <a:ahLst/>
            <a:cxnLst/>
            <a:rect l="l" t="t" r="r" b="b"/>
            <a:pathLst>
              <a:path w="85725" h="62864">
                <a:moveTo>
                  <a:pt x="79432" y="62864"/>
                </a:moveTo>
                <a:lnTo>
                  <a:pt x="6117" y="62864"/>
                </a:lnTo>
                <a:lnTo>
                  <a:pt x="4097" y="62028"/>
                </a:lnTo>
                <a:lnTo>
                  <a:pt x="749" y="58680"/>
                </a:lnTo>
                <a:lnTo>
                  <a:pt x="115" y="57149"/>
                </a:lnTo>
                <a:lnTo>
                  <a:pt x="0" y="5993"/>
                </a:lnTo>
                <a:lnTo>
                  <a:pt x="749" y="4184"/>
                </a:lnTo>
                <a:lnTo>
                  <a:pt x="4097" y="836"/>
                </a:lnTo>
                <a:lnTo>
                  <a:pt x="6117" y="0"/>
                </a:lnTo>
                <a:lnTo>
                  <a:pt x="79432" y="0"/>
                </a:lnTo>
                <a:lnTo>
                  <a:pt x="81452" y="836"/>
                </a:lnTo>
                <a:lnTo>
                  <a:pt x="84800" y="4184"/>
                </a:lnTo>
                <a:lnTo>
                  <a:pt x="85434" y="5714"/>
                </a:lnTo>
                <a:lnTo>
                  <a:pt x="7695" y="5714"/>
                </a:lnTo>
                <a:lnTo>
                  <a:pt x="7022" y="5993"/>
                </a:lnTo>
                <a:lnTo>
                  <a:pt x="5906" y="7109"/>
                </a:lnTo>
                <a:lnTo>
                  <a:pt x="5627" y="7783"/>
                </a:lnTo>
                <a:lnTo>
                  <a:pt x="5627" y="56197"/>
                </a:lnTo>
                <a:lnTo>
                  <a:pt x="6579" y="57149"/>
                </a:lnTo>
                <a:lnTo>
                  <a:pt x="85434" y="57149"/>
                </a:lnTo>
                <a:lnTo>
                  <a:pt x="84800" y="58680"/>
                </a:lnTo>
                <a:lnTo>
                  <a:pt x="81452" y="62028"/>
                </a:lnTo>
                <a:lnTo>
                  <a:pt x="79432" y="62864"/>
                </a:lnTo>
                <a:close/>
              </a:path>
              <a:path w="85725" h="62864">
                <a:moveTo>
                  <a:pt x="85434" y="57149"/>
                </a:moveTo>
                <a:lnTo>
                  <a:pt x="78969" y="57149"/>
                </a:lnTo>
                <a:lnTo>
                  <a:pt x="79922" y="56197"/>
                </a:lnTo>
                <a:lnTo>
                  <a:pt x="79922" y="6667"/>
                </a:lnTo>
                <a:lnTo>
                  <a:pt x="78969" y="5714"/>
                </a:lnTo>
                <a:lnTo>
                  <a:pt x="85434" y="5714"/>
                </a:lnTo>
                <a:lnTo>
                  <a:pt x="85549" y="5993"/>
                </a:lnTo>
                <a:lnTo>
                  <a:pt x="85637" y="56659"/>
                </a:lnTo>
                <a:lnTo>
                  <a:pt x="85434" y="57149"/>
                </a:lnTo>
                <a:close/>
              </a:path>
              <a:path w="85725" h="62864">
                <a:moveTo>
                  <a:pt x="73460" y="40365"/>
                </a:moveTo>
                <a:lnTo>
                  <a:pt x="69650" y="40365"/>
                </a:lnTo>
                <a:lnTo>
                  <a:pt x="68698" y="39412"/>
                </a:lnTo>
                <a:lnTo>
                  <a:pt x="68698" y="18097"/>
                </a:lnTo>
                <a:lnTo>
                  <a:pt x="67745" y="17144"/>
                </a:lnTo>
                <a:lnTo>
                  <a:pt x="49442" y="17144"/>
                </a:lnTo>
                <a:lnTo>
                  <a:pt x="48489" y="16192"/>
                </a:lnTo>
                <a:lnTo>
                  <a:pt x="48605" y="12266"/>
                </a:lnTo>
                <a:lnTo>
                  <a:pt x="49442" y="11429"/>
                </a:lnTo>
                <a:lnTo>
                  <a:pt x="68207" y="11429"/>
                </a:lnTo>
                <a:lnTo>
                  <a:pt x="70228" y="12266"/>
                </a:lnTo>
                <a:lnTo>
                  <a:pt x="73576" y="15614"/>
                </a:lnTo>
                <a:lnTo>
                  <a:pt x="74413" y="17635"/>
                </a:lnTo>
                <a:lnTo>
                  <a:pt x="74413" y="39412"/>
                </a:lnTo>
                <a:lnTo>
                  <a:pt x="73460" y="40365"/>
                </a:lnTo>
                <a:close/>
              </a:path>
              <a:path w="85725" h="62864">
                <a:moveTo>
                  <a:pt x="36313" y="51795"/>
                </a:moveTo>
                <a:lnTo>
                  <a:pt x="17547" y="51795"/>
                </a:lnTo>
                <a:lnTo>
                  <a:pt x="15527" y="50958"/>
                </a:lnTo>
                <a:lnTo>
                  <a:pt x="12179" y="47610"/>
                </a:lnTo>
                <a:lnTo>
                  <a:pt x="11342" y="45589"/>
                </a:lnTo>
                <a:lnTo>
                  <a:pt x="11342" y="23812"/>
                </a:lnTo>
                <a:lnTo>
                  <a:pt x="12294" y="22859"/>
                </a:lnTo>
                <a:lnTo>
                  <a:pt x="16104" y="22859"/>
                </a:lnTo>
                <a:lnTo>
                  <a:pt x="17057" y="23812"/>
                </a:lnTo>
                <a:lnTo>
                  <a:pt x="17057" y="45127"/>
                </a:lnTo>
                <a:lnTo>
                  <a:pt x="18009" y="46080"/>
                </a:lnTo>
                <a:lnTo>
                  <a:pt x="36313" y="46080"/>
                </a:lnTo>
                <a:lnTo>
                  <a:pt x="37265" y="47032"/>
                </a:lnTo>
                <a:lnTo>
                  <a:pt x="37150" y="50958"/>
                </a:lnTo>
                <a:lnTo>
                  <a:pt x="36313" y="51795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6877188" y="4277359"/>
            <a:ext cx="86995" cy="62865"/>
          </a:xfrm>
          <a:custGeom>
            <a:avLst/>
            <a:gdLst/>
            <a:ahLst/>
            <a:cxnLst/>
            <a:rect l="l" t="t" r="r" b="b"/>
            <a:pathLst>
              <a:path w="86995" h="62864">
                <a:moveTo>
                  <a:pt x="3704" y="34776"/>
                </a:moveTo>
                <a:lnTo>
                  <a:pt x="410" y="33045"/>
                </a:lnTo>
                <a:lnTo>
                  <a:pt x="0" y="31779"/>
                </a:lnTo>
                <a:lnTo>
                  <a:pt x="826" y="30112"/>
                </a:lnTo>
                <a:lnTo>
                  <a:pt x="9314" y="17125"/>
                </a:lnTo>
                <a:lnTo>
                  <a:pt x="19238" y="7754"/>
                </a:lnTo>
                <a:lnTo>
                  <a:pt x="30580" y="2034"/>
                </a:lnTo>
                <a:lnTo>
                  <a:pt x="43317" y="0"/>
                </a:lnTo>
                <a:lnTo>
                  <a:pt x="56091" y="1769"/>
                </a:lnTo>
                <a:lnTo>
                  <a:pt x="64047" y="5714"/>
                </a:lnTo>
                <a:lnTo>
                  <a:pt x="43397" y="5714"/>
                </a:lnTo>
                <a:lnTo>
                  <a:pt x="32264" y="7507"/>
                </a:lnTo>
                <a:lnTo>
                  <a:pt x="22315" y="12585"/>
                </a:lnTo>
                <a:lnTo>
                  <a:pt x="13529" y="20992"/>
                </a:lnTo>
                <a:lnTo>
                  <a:pt x="5855" y="32821"/>
                </a:lnTo>
                <a:lnTo>
                  <a:pt x="4980" y="34396"/>
                </a:lnTo>
                <a:lnTo>
                  <a:pt x="3704" y="34776"/>
                </a:lnTo>
                <a:close/>
              </a:path>
              <a:path w="86995" h="62864">
                <a:moveTo>
                  <a:pt x="63235" y="57149"/>
                </a:moveTo>
                <a:lnTo>
                  <a:pt x="43357" y="57149"/>
                </a:lnTo>
                <a:lnTo>
                  <a:pt x="53813" y="55557"/>
                </a:lnTo>
                <a:lnTo>
                  <a:pt x="63413" y="50756"/>
                </a:lnTo>
                <a:lnTo>
                  <a:pt x="72173" y="42708"/>
                </a:lnTo>
                <a:lnTo>
                  <a:pt x="80105" y="31375"/>
                </a:lnTo>
                <a:lnTo>
                  <a:pt x="72564" y="19983"/>
                </a:lnTo>
                <a:lnTo>
                  <a:pt x="63945" y="11935"/>
                </a:lnTo>
                <a:lnTo>
                  <a:pt x="54230" y="7192"/>
                </a:lnTo>
                <a:lnTo>
                  <a:pt x="43397" y="5714"/>
                </a:lnTo>
                <a:lnTo>
                  <a:pt x="64047" y="5714"/>
                </a:lnTo>
                <a:lnTo>
                  <a:pt x="67462" y="7408"/>
                </a:lnTo>
                <a:lnTo>
                  <a:pt x="77407" y="16872"/>
                </a:lnTo>
                <a:lnTo>
                  <a:pt x="85905" y="30118"/>
                </a:lnTo>
                <a:lnTo>
                  <a:pt x="86374" y="31027"/>
                </a:lnTo>
                <a:lnTo>
                  <a:pt x="86359" y="31928"/>
                </a:lnTo>
                <a:lnTo>
                  <a:pt x="85860" y="32821"/>
                </a:lnTo>
                <a:lnTo>
                  <a:pt x="76950" y="45908"/>
                </a:lnTo>
                <a:lnTo>
                  <a:pt x="66887" y="55303"/>
                </a:lnTo>
                <a:lnTo>
                  <a:pt x="63235" y="57149"/>
                </a:lnTo>
                <a:close/>
              </a:path>
              <a:path w="86995" h="62864">
                <a:moveTo>
                  <a:pt x="54927" y="40004"/>
                </a:moveTo>
                <a:lnTo>
                  <a:pt x="45724" y="40004"/>
                </a:lnTo>
                <a:lnTo>
                  <a:pt x="47745" y="39168"/>
                </a:lnTo>
                <a:lnTo>
                  <a:pt x="51093" y="35820"/>
                </a:lnTo>
                <a:lnTo>
                  <a:pt x="51930" y="33799"/>
                </a:lnTo>
                <a:lnTo>
                  <a:pt x="51930" y="29065"/>
                </a:lnTo>
                <a:lnTo>
                  <a:pt x="51093" y="27044"/>
                </a:lnTo>
                <a:lnTo>
                  <a:pt x="47745" y="23696"/>
                </a:lnTo>
                <a:lnTo>
                  <a:pt x="45724" y="22859"/>
                </a:lnTo>
                <a:lnTo>
                  <a:pt x="41452" y="22859"/>
                </a:lnTo>
                <a:lnTo>
                  <a:pt x="40500" y="21907"/>
                </a:lnTo>
                <a:lnTo>
                  <a:pt x="40500" y="18097"/>
                </a:lnTo>
                <a:lnTo>
                  <a:pt x="41452" y="17144"/>
                </a:lnTo>
                <a:lnTo>
                  <a:pt x="45252" y="17144"/>
                </a:lnTo>
                <a:lnTo>
                  <a:pt x="47074" y="17507"/>
                </a:lnTo>
                <a:lnTo>
                  <a:pt x="57551" y="29065"/>
                </a:lnTo>
                <a:lnTo>
                  <a:pt x="57432" y="34396"/>
                </a:lnTo>
                <a:lnTo>
                  <a:pt x="57282" y="35149"/>
                </a:lnTo>
                <a:lnTo>
                  <a:pt x="55832" y="38650"/>
                </a:lnTo>
                <a:lnTo>
                  <a:pt x="54927" y="40004"/>
                </a:lnTo>
                <a:close/>
              </a:path>
              <a:path w="86995" h="62864">
                <a:moveTo>
                  <a:pt x="45252" y="45719"/>
                </a:moveTo>
                <a:lnTo>
                  <a:pt x="41463" y="45719"/>
                </a:lnTo>
                <a:lnTo>
                  <a:pt x="39640" y="45357"/>
                </a:lnTo>
                <a:lnTo>
                  <a:pt x="29070" y="29527"/>
                </a:lnTo>
                <a:lnTo>
                  <a:pt x="30022" y="28574"/>
                </a:lnTo>
                <a:lnTo>
                  <a:pt x="33832" y="28574"/>
                </a:lnTo>
                <a:lnTo>
                  <a:pt x="34785" y="29527"/>
                </a:lnTo>
                <a:lnTo>
                  <a:pt x="34785" y="33799"/>
                </a:lnTo>
                <a:lnTo>
                  <a:pt x="35622" y="35820"/>
                </a:lnTo>
                <a:lnTo>
                  <a:pt x="38969" y="39168"/>
                </a:lnTo>
                <a:lnTo>
                  <a:pt x="40990" y="40004"/>
                </a:lnTo>
                <a:lnTo>
                  <a:pt x="54927" y="40004"/>
                </a:lnTo>
                <a:lnTo>
                  <a:pt x="54800" y="40195"/>
                </a:lnTo>
                <a:lnTo>
                  <a:pt x="52120" y="42874"/>
                </a:lnTo>
                <a:lnTo>
                  <a:pt x="50575" y="43907"/>
                </a:lnTo>
                <a:lnTo>
                  <a:pt x="47074" y="45357"/>
                </a:lnTo>
                <a:lnTo>
                  <a:pt x="45252" y="45719"/>
                </a:lnTo>
                <a:close/>
              </a:path>
              <a:path w="86995" h="62864">
                <a:moveTo>
                  <a:pt x="43357" y="62864"/>
                </a:moveTo>
                <a:lnTo>
                  <a:pt x="7220" y="42708"/>
                </a:lnTo>
                <a:lnTo>
                  <a:pt x="6124" y="41247"/>
                </a:lnTo>
                <a:lnTo>
                  <a:pt x="6314" y="39913"/>
                </a:lnTo>
                <a:lnTo>
                  <a:pt x="9362" y="37627"/>
                </a:lnTo>
                <a:lnTo>
                  <a:pt x="10696" y="37818"/>
                </a:lnTo>
                <a:lnTo>
                  <a:pt x="11839" y="39342"/>
                </a:lnTo>
                <a:lnTo>
                  <a:pt x="18848" y="47165"/>
                </a:lnTo>
                <a:lnTo>
                  <a:pt x="26426" y="52727"/>
                </a:lnTo>
                <a:lnTo>
                  <a:pt x="34590" y="56047"/>
                </a:lnTo>
                <a:lnTo>
                  <a:pt x="43357" y="57149"/>
                </a:lnTo>
                <a:lnTo>
                  <a:pt x="63235" y="57149"/>
                </a:lnTo>
                <a:lnTo>
                  <a:pt x="55684" y="60968"/>
                </a:lnTo>
                <a:lnTo>
                  <a:pt x="43357" y="62864"/>
                </a:lnTo>
                <a:close/>
              </a:path>
            </a:pathLst>
          </a:custGeom>
          <a:solidFill>
            <a:srgbClr val="6477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6849089" y="5702393"/>
            <a:ext cx="143510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25" dirty="0">
                <a:solidFill>
                  <a:srgbClr val="64778A"/>
                </a:solidFill>
                <a:latin typeface="Arial"/>
                <a:cs typeface="Arial"/>
              </a:rPr>
              <a:t>3</a:t>
            </a:r>
            <a:r>
              <a:rPr sz="450" spc="35" dirty="0">
                <a:solidFill>
                  <a:srgbClr val="64778A"/>
                </a:solidFill>
                <a:latin typeface="Arial"/>
                <a:cs typeface="Arial"/>
              </a:rPr>
              <a:t>8</a:t>
            </a:r>
            <a:r>
              <a:rPr sz="450" spc="-40" dirty="0">
                <a:solidFill>
                  <a:srgbClr val="64778A"/>
                </a:solidFill>
                <a:latin typeface="Arial"/>
                <a:cs typeface="Arial"/>
              </a:rPr>
              <a:t>%</a:t>
            </a:r>
            <a:endParaRPr sz="450">
              <a:latin typeface="Arial"/>
              <a:cs typeface="Aria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877684" y="5574664"/>
            <a:ext cx="85724" cy="857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877684" y="5831839"/>
            <a:ext cx="85724" cy="8572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694419" y="6145650"/>
            <a:ext cx="40640" cy="75565"/>
          </a:xfrm>
          <a:custGeom>
            <a:avLst/>
            <a:gdLst/>
            <a:ahLst/>
            <a:cxnLst/>
            <a:rect l="l" t="t" r="r" b="b"/>
            <a:pathLst>
              <a:path w="40639" h="75564">
                <a:moveTo>
                  <a:pt x="37831" y="75323"/>
                </a:moveTo>
                <a:lnTo>
                  <a:pt x="36483" y="75323"/>
                </a:lnTo>
                <a:lnTo>
                  <a:pt x="281" y="39128"/>
                </a:lnTo>
                <a:lnTo>
                  <a:pt x="0" y="38453"/>
                </a:lnTo>
                <a:lnTo>
                  <a:pt x="0" y="36870"/>
                </a:lnTo>
                <a:lnTo>
                  <a:pt x="281" y="36195"/>
                </a:lnTo>
                <a:lnTo>
                  <a:pt x="36483" y="0"/>
                </a:lnTo>
                <a:lnTo>
                  <a:pt x="37831" y="0"/>
                </a:lnTo>
                <a:lnTo>
                  <a:pt x="40529" y="2697"/>
                </a:lnTo>
                <a:lnTo>
                  <a:pt x="40529" y="4046"/>
                </a:lnTo>
                <a:lnTo>
                  <a:pt x="6907" y="37661"/>
                </a:lnTo>
                <a:lnTo>
                  <a:pt x="40529" y="71277"/>
                </a:lnTo>
                <a:lnTo>
                  <a:pt x="40529" y="72626"/>
                </a:lnTo>
                <a:lnTo>
                  <a:pt x="37831" y="75323"/>
                </a:lnTo>
                <a:close/>
              </a:path>
            </a:pathLst>
          </a:custGeom>
          <a:solidFill>
            <a:srgbClr val="64778A">
              <a:alpha val="2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877169" y="6145650"/>
            <a:ext cx="40640" cy="75565"/>
          </a:xfrm>
          <a:custGeom>
            <a:avLst/>
            <a:gdLst/>
            <a:ahLst/>
            <a:cxnLst/>
            <a:rect l="l" t="t" r="r" b="b"/>
            <a:pathLst>
              <a:path w="40640" h="75564">
                <a:moveTo>
                  <a:pt x="3695" y="75000"/>
                </a:moveTo>
                <a:lnTo>
                  <a:pt x="1567" y="74430"/>
                </a:lnTo>
                <a:lnTo>
                  <a:pt x="893" y="73756"/>
                </a:lnTo>
                <a:lnTo>
                  <a:pt x="323" y="71628"/>
                </a:lnTo>
                <a:lnTo>
                  <a:pt x="570" y="70707"/>
                </a:lnTo>
                <a:lnTo>
                  <a:pt x="33621" y="37661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40247" y="36195"/>
                </a:lnTo>
                <a:lnTo>
                  <a:pt x="40529" y="36870"/>
                </a:lnTo>
                <a:lnTo>
                  <a:pt x="40529" y="38453"/>
                </a:lnTo>
                <a:lnTo>
                  <a:pt x="40247" y="39128"/>
                </a:lnTo>
                <a:lnTo>
                  <a:pt x="4616" y="74753"/>
                </a:lnTo>
                <a:lnTo>
                  <a:pt x="3695" y="75000"/>
                </a:lnTo>
                <a:close/>
              </a:path>
            </a:pathLst>
          </a:custGeom>
          <a:solidFill>
            <a:srgbClr val="64778A">
              <a:alpha val="2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 txBox="1"/>
          <p:nvPr/>
        </p:nvSpPr>
        <p:spPr>
          <a:xfrm>
            <a:off x="3881754" y="6371048"/>
            <a:ext cx="482600" cy="29718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86360" algn="ctr">
              <a:lnSpc>
                <a:spcPct val="100000"/>
              </a:lnSpc>
              <a:spcBef>
                <a:spcPts val="120"/>
              </a:spcBef>
            </a:pPr>
            <a:r>
              <a:rPr sz="450" spc="-5" dirty="0">
                <a:solidFill>
                  <a:srgbClr val="0062FF"/>
                </a:solidFill>
                <a:latin typeface="Arial"/>
                <a:cs typeface="Arial"/>
              </a:rPr>
              <a:t>1.png</a:t>
            </a:r>
            <a:endParaRPr sz="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50" spc="-15" dirty="0">
                <a:solidFill>
                  <a:srgbClr val="64778A"/>
                </a:solidFill>
                <a:latin typeface="Arial"/>
                <a:cs typeface="Arial"/>
              </a:rPr>
              <a:t>1.PNG </a:t>
            </a:r>
            <a:r>
              <a:rPr sz="450" spc="40" dirty="0">
                <a:solidFill>
                  <a:srgbClr val="9193B7"/>
                </a:solidFill>
                <a:latin typeface="Arial"/>
                <a:cs typeface="Arial"/>
              </a:rPr>
              <a:t>6</a:t>
            </a:r>
            <a:r>
              <a:rPr sz="450" spc="10" dirty="0">
                <a:solidFill>
                  <a:srgbClr val="9193B7"/>
                </a:solidFill>
                <a:latin typeface="Arial"/>
                <a:cs typeface="Arial"/>
              </a:rPr>
              <a:t> Stories</a:t>
            </a:r>
            <a:endParaRPr sz="450">
              <a:latin typeface="Arial"/>
              <a:cs typeface="Arial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3900169" y="6026149"/>
            <a:ext cx="542924" cy="325754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3630167" y="5526024"/>
            <a:ext cx="341630" cy="341630"/>
          </a:xfrm>
          <a:custGeom>
            <a:avLst/>
            <a:gdLst/>
            <a:ahLst/>
            <a:cxnLst/>
            <a:rect l="l" t="t" r="r" b="b"/>
            <a:pathLst>
              <a:path w="341629" h="341629">
                <a:moveTo>
                  <a:pt x="341376" y="341376"/>
                </a:moveTo>
                <a:lnTo>
                  <a:pt x="0" y="341376"/>
                </a:lnTo>
                <a:lnTo>
                  <a:pt x="0" y="0"/>
                </a:lnTo>
                <a:lnTo>
                  <a:pt x="341376" y="0"/>
                </a:lnTo>
                <a:lnTo>
                  <a:pt x="341376" y="42926"/>
                </a:lnTo>
                <a:lnTo>
                  <a:pt x="169989" y="42926"/>
                </a:lnTo>
                <a:lnTo>
                  <a:pt x="157321" y="43537"/>
                </a:lnTo>
                <a:lnTo>
                  <a:pt x="109311" y="58126"/>
                </a:lnTo>
                <a:lnTo>
                  <a:pt x="70538" y="89977"/>
                </a:lnTo>
                <a:lnTo>
                  <a:pt x="46907" y="134241"/>
                </a:lnTo>
                <a:lnTo>
                  <a:pt x="41401" y="171513"/>
                </a:lnTo>
                <a:lnTo>
                  <a:pt x="42013" y="184180"/>
                </a:lnTo>
                <a:lnTo>
                  <a:pt x="56602" y="232189"/>
                </a:lnTo>
                <a:lnTo>
                  <a:pt x="88452" y="270962"/>
                </a:lnTo>
                <a:lnTo>
                  <a:pt x="132717" y="294594"/>
                </a:lnTo>
                <a:lnTo>
                  <a:pt x="169989" y="300101"/>
                </a:lnTo>
                <a:lnTo>
                  <a:pt x="341376" y="300101"/>
                </a:lnTo>
                <a:lnTo>
                  <a:pt x="341376" y="341376"/>
                </a:lnTo>
                <a:close/>
              </a:path>
              <a:path w="341629" h="341629">
                <a:moveTo>
                  <a:pt x="341376" y="300101"/>
                </a:moveTo>
                <a:lnTo>
                  <a:pt x="169989" y="300101"/>
                </a:lnTo>
                <a:lnTo>
                  <a:pt x="182656" y="299489"/>
                </a:lnTo>
                <a:lnTo>
                  <a:pt x="195079" y="297653"/>
                </a:lnTo>
                <a:lnTo>
                  <a:pt x="241441" y="278450"/>
                </a:lnTo>
                <a:lnTo>
                  <a:pt x="276925" y="242965"/>
                </a:lnTo>
                <a:lnTo>
                  <a:pt x="296129" y="196604"/>
                </a:lnTo>
                <a:lnTo>
                  <a:pt x="298576" y="171513"/>
                </a:lnTo>
                <a:lnTo>
                  <a:pt x="297964" y="158846"/>
                </a:lnTo>
                <a:lnTo>
                  <a:pt x="283375" y="110836"/>
                </a:lnTo>
                <a:lnTo>
                  <a:pt x="251523" y="72063"/>
                </a:lnTo>
                <a:lnTo>
                  <a:pt x="207260" y="48431"/>
                </a:lnTo>
                <a:lnTo>
                  <a:pt x="169989" y="42926"/>
                </a:lnTo>
                <a:lnTo>
                  <a:pt x="341376" y="42926"/>
                </a:lnTo>
                <a:lnTo>
                  <a:pt x="341376" y="300101"/>
                </a:lnTo>
                <a:close/>
              </a:path>
            </a:pathLst>
          </a:custGeom>
          <a:solidFill>
            <a:srgbClr val="000000">
              <a:alpha val="1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3665854" y="5563234"/>
            <a:ext cx="268605" cy="268605"/>
          </a:xfrm>
          <a:custGeom>
            <a:avLst/>
            <a:gdLst/>
            <a:ahLst/>
            <a:cxnLst/>
            <a:rect l="l" t="t" r="r" b="b"/>
            <a:pathLst>
              <a:path w="268604" h="268604">
                <a:moveTo>
                  <a:pt x="134302" y="268604"/>
                </a:moveTo>
                <a:lnTo>
                  <a:pt x="95316" y="262823"/>
                </a:lnTo>
                <a:lnTo>
                  <a:pt x="59688" y="245970"/>
                </a:lnTo>
                <a:lnTo>
                  <a:pt x="30484" y="219504"/>
                </a:lnTo>
                <a:lnTo>
                  <a:pt x="10223" y="185697"/>
                </a:lnTo>
                <a:lnTo>
                  <a:pt x="645" y="147466"/>
                </a:lnTo>
                <a:lnTo>
                  <a:pt x="0" y="134302"/>
                </a:lnTo>
                <a:lnTo>
                  <a:pt x="161" y="127704"/>
                </a:lnTo>
                <a:lnTo>
                  <a:pt x="7847" y="89064"/>
                </a:lnTo>
                <a:lnTo>
                  <a:pt x="26433" y="54291"/>
                </a:lnTo>
                <a:lnTo>
                  <a:pt x="54291" y="26433"/>
                </a:lnTo>
                <a:lnTo>
                  <a:pt x="89064" y="7847"/>
                </a:lnTo>
                <a:lnTo>
                  <a:pt x="127704" y="161"/>
                </a:lnTo>
                <a:lnTo>
                  <a:pt x="134302" y="0"/>
                </a:lnTo>
                <a:lnTo>
                  <a:pt x="140900" y="161"/>
                </a:lnTo>
                <a:lnTo>
                  <a:pt x="179540" y="7847"/>
                </a:lnTo>
                <a:lnTo>
                  <a:pt x="214313" y="26433"/>
                </a:lnTo>
                <a:lnTo>
                  <a:pt x="242171" y="54291"/>
                </a:lnTo>
                <a:lnTo>
                  <a:pt x="260757" y="89064"/>
                </a:lnTo>
                <a:lnTo>
                  <a:pt x="268443" y="127704"/>
                </a:lnTo>
                <a:lnTo>
                  <a:pt x="268604" y="134302"/>
                </a:lnTo>
                <a:lnTo>
                  <a:pt x="268443" y="140900"/>
                </a:lnTo>
                <a:lnTo>
                  <a:pt x="260757" y="179540"/>
                </a:lnTo>
                <a:lnTo>
                  <a:pt x="242171" y="214313"/>
                </a:lnTo>
                <a:lnTo>
                  <a:pt x="214313" y="242171"/>
                </a:lnTo>
                <a:lnTo>
                  <a:pt x="179540" y="260757"/>
                </a:lnTo>
                <a:lnTo>
                  <a:pt x="140900" y="268443"/>
                </a:lnTo>
                <a:lnTo>
                  <a:pt x="134302" y="268604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791584" y="5601970"/>
            <a:ext cx="73660" cy="35560"/>
          </a:xfrm>
          <a:custGeom>
            <a:avLst/>
            <a:gdLst/>
            <a:ahLst/>
            <a:cxnLst/>
            <a:rect l="l" t="t" r="r" b="b"/>
            <a:pathLst>
              <a:path w="73660" h="35560">
                <a:moveTo>
                  <a:pt x="0" y="0"/>
                </a:moveTo>
                <a:lnTo>
                  <a:pt x="73279" y="0"/>
                </a:lnTo>
                <a:lnTo>
                  <a:pt x="73279" y="35560"/>
                </a:lnTo>
                <a:lnTo>
                  <a:pt x="0" y="355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820159" y="5637529"/>
            <a:ext cx="45085" cy="120650"/>
          </a:xfrm>
          <a:custGeom>
            <a:avLst/>
            <a:gdLst/>
            <a:ahLst/>
            <a:cxnLst/>
            <a:rect l="l" t="t" r="r" b="b"/>
            <a:pathLst>
              <a:path w="45085" h="120650">
                <a:moveTo>
                  <a:pt x="0" y="120650"/>
                </a:moveTo>
                <a:lnTo>
                  <a:pt x="44704" y="120650"/>
                </a:lnTo>
                <a:lnTo>
                  <a:pt x="44704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791584" y="5758179"/>
            <a:ext cx="73660" cy="57150"/>
          </a:xfrm>
          <a:custGeom>
            <a:avLst/>
            <a:gdLst/>
            <a:ahLst/>
            <a:cxnLst/>
            <a:rect l="l" t="t" r="r" b="b"/>
            <a:pathLst>
              <a:path w="73660" h="57150">
                <a:moveTo>
                  <a:pt x="0" y="0"/>
                </a:moveTo>
                <a:lnTo>
                  <a:pt x="73279" y="0"/>
                </a:lnTo>
                <a:lnTo>
                  <a:pt x="73279" y="57150"/>
                </a:lnTo>
                <a:lnTo>
                  <a:pt x="0" y="57150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791584" y="5631814"/>
            <a:ext cx="34290" cy="131445"/>
          </a:xfrm>
          <a:custGeom>
            <a:avLst/>
            <a:gdLst/>
            <a:ahLst/>
            <a:cxnLst/>
            <a:rect l="l" t="t" r="r" b="b"/>
            <a:pathLst>
              <a:path w="34289" h="131445">
                <a:moveTo>
                  <a:pt x="0" y="131444"/>
                </a:moveTo>
                <a:lnTo>
                  <a:pt x="34289" y="131444"/>
                </a:lnTo>
                <a:lnTo>
                  <a:pt x="34289" y="0"/>
                </a:lnTo>
                <a:lnTo>
                  <a:pt x="0" y="0"/>
                </a:lnTo>
                <a:lnTo>
                  <a:pt x="0" y="1314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630167" y="5526024"/>
            <a:ext cx="341630" cy="341630"/>
          </a:xfrm>
          <a:custGeom>
            <a:avLst/>
            <a:gdLst/>
            <a:ahLst/>
            <a:cxnLst/>
            <a:rect l="l" t="t" r="r" b="b"/>
            <a:pathLst>
              <a:path w="341629" h="341629">
                <a:moveTo>
                  <a:pt x="341376" y="341376"/>
                </a:moveTo>
                <a:lnTo>
                  <a:pt x="0" y="341376"/>
                </a:lnTo>
                <a:lnTo>
                  <a:pt x="0" y="0"/>
                </a:lnTo>
                <a:lnTo>
                  <a:pt x="341376" y="0"/>
                </a:lnTo>
                <a:lnTo>
                  <a:pt x="341376" y="42926"/>
                </a:lnTo>
                <a:lnTo>
                  <a:pt x="169989" y="42926"/>
                </a:lnTo>
                <a:lnTo>
                  <a:pt x="157321" y="43537"/>
                </a:lnTo>
                <a:lnTo>
                  <a:pt x="109311" y="58126"/>
                </a:lnTo>
                <a:lnTo>
                  <a:pt x="70538" y="89977"/>
                </a:lnTo>
                <a:lnTo>
                  <a:pt x="46907" y="134241"/>
                </a:lnTo>
                <a:lnTo>
                  <a:pt x="41401" y="171513"/>
                </a:lnTo>
                <a:lnTo>
                  <a:pt x="42013" y="184180"/>
                </a:lnTo>
                <a:lnTo>
                  <a:pt x="56602" y="232189"/>
                </a:lnTo>
                <a:lnTo>
                  <a:pt x="88452" y="270962"/>
                </a:lnTo>
                <a:lnTo>
                  <a:pt x="132717" y="294594"/>
                </a:lnTo>
                <a:lnTo>
                  <a:pt x="169989" y="300101"/>
                </a:lnTo>
                <a:lnTo>
                  <a:pt x="341376" y="300101"/>
                </a:lnTo>
                <a:lnTo>
                  <a:pt x="341376" y="341376"/>
                </a:lnTo>
                <a:close/>
              </a:path>
              <a:path w="341629" h="341629">
                <a:moveTo>
                  <a:pt x="341376" y="300101"/>
                </a:moveTo>
                <a:lnTo>
                  <a:pt x="169989" y="300101"/>
                </a:lnTo>
                <a:lnTo>
                  <a:pt x="182656" y="299489"/>
                </a:lnTo>
                <a:lnTo>
                  <a:pt x="195079" y="297653"/>
                </a:lnTo>
                <a:lnTo>
                  <a:pt x="241441" y="278450"/>
                </a:lnTo>
                <a:lnTo>
                  <a:pt x="276925" y="242965"/>
                </a:lnTo>
                <a:lnTo>
                  <a:pt x="296129" y="196604"/>
                </a:lnTo>
                <a:lnTo>
                  <a:pt x="298576" y="171513"/>
                </a:lnTo>
                <a:lnTo>
                  <a:pt x="297964" y="158846"/>
                </a:lnTo>
                <a:lnTo>
                  <a:pt x="283375" y="110836"/>
                </a:lnTo>
                <a:lnTo>
                  <a:pt x="251523" y="72063"/>
                </a:lnTo>
                <a:lnTo>
                  <a:pt x="207260" y="48431"/>
                </a:lnTo>
                <a:lnTo>
                  <a:pt x="169989" y="42926"/>
                </a:lnTo>
                <a:lnTo>
                  <a:pt x="341376" y="42926"/>
                </a:lnTo>
                <a:lnTo>
                  <a:pt x="341376" y="300101"/>
                </a:lnTo>
                <a:close/>
              </a:path>
            </a:pathLst>
          </a:custGeom>
          <a:solidFill>
            <a:srgbClr val="000000">
              <a:alpha val="1490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665854" y="5563234"/>
            <a:ext cx="268605" cy="268605"/>
          </a:xfrm>
          <a:custGeom>
            <a:avLst/>
            <a:gdLst/>
            <a:ahLst/>
            <a:cxnLst/>
            <a:rect l="l" t="t" r="r" b="b"/>
            <a:pathLst>
              <a:path w="268604" h="268604">
                <a:moveTo>
                  <a:pt x="134302" y="268604"/>
                </a:moveTo>
                <a:lnTo>
                  <a:pt x="95316" y="262823"/>
                </a:lnTo>
                <a:lnTo>
                  <a:pt x="59688" y="245970"/>
                </a:lnTo>
                <a:lnTo>
                  <a:pt x="30484" y="219504"/>
                </a:lnTo>
                <a:lnTo>
                  <a:pt x="10223" y="185697"/>
                </a:lnTo>
                <a:lnTo>
                  <a:pt x="645" y="147466"/>
                </a:lnTo>
                <a:lnTo>
                  <a:pt x="0" y="134302"/>
                </a:lnTo>
                <a:lnTo>
                  <a:pt x="161" y="127704"/>
                </a:lnTo>
                <a:lnTo>
                  <a:pt x="7847" y="89064"/>
                </a:lnTo>
                <a:lnTo>
                  <a:pt x="26433" y="54291"/>
                </a:lnTo>
                <a:lnTo>
                  <a:pt x="54291" y="26433"/>
                </a:lnTo>
                <a:lnTo>
                  <a:pt x="89064" y="7847"/>
                </a:lnTo>
                <a:lnTo>
                  <a:pt x="127704" y="161"/>
                </a:lnTo>
                <a:lnTo>
                  <a:pt x="134302" y="0"/>
                </a:lnTo>
                <a:lnTo>
                  <a:pt x="140900" y="161"/>
                </a:lnTo>
                <a:lnTo>
                  <a:pt x="179540" y="7847"/>
                </a:lnTo>
                <a:lnTo>
                  <a:pt x="214313" y="26433"/>
                </a:lnTo>
                <a:lnTo>
                  <a:pt x="242171" y="54291"/>
                </a:lnTo>
                <a:lnTo>
                  <a:pt x="260757" y="89064"/>
                </a:lnTo>
                <a:lnTo>
                  <a:pt x="268443" y="127704"/>
                </a:lnTo>
                <a:lnTo>
                  <a:pt x="268604" y="134302"/>
                </a:lnTo>
                <a:lnTo>
                  <a:pt x="268443" y="140900"/>
                </a:lnTo>
                <a:lnTo>
                  <a:pt x="260757" y="179540"/>
                </a:lnTo>
                <a:lnTo>
                  <a:pt x="242171" y="214313"/>
                </a:lnTo>
                <a:lnTo>
                  <a:pt x="214313" y="242171"/>
                </a:lnTo>
                <a:lnTo>
                  <a:pt x="179540" y="260757"/>
                </a:lnTo>
                <a:lnTo>
                  <a:pt x="140900" y="268443"/>
                </a:lnTo>
                <a:lnTo>
                  <a:pt x="134302" y="268604"/>
                </a:lnTo>
                <a:close/>
              </a:path>
            </a:pathLst>
          </a:custGeom>
          <a:solidFill>
            <a:srgbClr val="0062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745864" y="5643244"/>
            <a:ext cx="22860" cy="5080"/>
          </a:xfrm>
          <a:custGeom>
            <a:avLst/>
            <a:gdLst/>
            <a:ahLst/>
            <a:cxnLst/>
            <a:rect l="l" t="t" r="r" b="b"/>
            <a:pathLst>
              <a:path w="22860" h="5079">
                <a:moveTo>
                  <a:pt x="0" y="0"/>
                </a:moveTo>
                <a:lnTo>
                  <a:pt x="22859" y="0"/>
                </a:lnTo>
                <a:lnTo>
                  <a:pt x="22859" y="5079"/>
                </a:lnTo>
                <a:lnTo>
                  <a:pt x="0" y="50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745864" y="5648324"/>
            <a:ext cx="5715" cy="11430"/>
          </a:xfrm>
          <a:custGeom>
            <a:avLst/>
            <a:gdLst/>
            <a:ahLst/>
            <a:cxnLst/>
            <a:rect l="l" t="t" r="r" b="b"/>
            <a:pathLst>
              <a:path w="5714" h="11429">
                <a:moveTo>
                  <a:pt x="0" y="0"/>
                </a:moveTo>
                <a:lnTo>
                  <a:pt x="5714" y="0"/>
                </a:lnTo>
                <a:lnTo>
                  <a:pt x="5714" y="11429"/>
                </a:lnTo>
                <a:lnTo>
                  <a:pt x="0" y="114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3745864" y="5659754"/>
            <a:ext cx="22860" cy="6350"/>
          </a:xfrm>
          <a:custGeom>
            <a:avLst/>
            <a:gdLst/>
            <a:ahLst/>
            <a:cxnLst/>
            <a:rect l="l" t="t" r="r" b="b"/>
            <a:pathLst>
              <a:path w="22860" h="6350">
                <a:moveTo>
                  <a:pt x="0" y="0"/>
                </a:moveTo>
                <a:lnTo>
                  <a:pt x="22859" y="0"/>
                </a:lnTo>
                <a:lnTo>
                  <a:pt x="22859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3831589" y="5643244"/>
            <a:ext cx="22860" cy="5080"/>
          </a:xfrm>
          <a:custGeom>
            <a:avLst/>
            <a:gdLst/>
            <a:ahLst/>
            <a:cxnLst/>
            <a:rect l="l" t="t" r="r" b="b"/>
            <a:pathLst>
              <a:path w="22860" h="5079">
                <a:moveTo>
                  <a:pt x="0" y="0"/>
                </a:moveTo>
                <a:lnTo>
                  <a:pt x="22859" y="0"/>
                </a:lnTo>
                <a:lnTo>
                  <a:pt x="22859" y="5079"/>
                </a:lnTo>
                <a:lnTo>
                  <a:pt x="0" y="50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831589" y="5648324"/>
            <a:ext cx="5715" cy="6350"/>
          </a:xfrm>
          <a:custGeom>
            <a:avLst/>
            <a:gdLst/>
            <a:ahLst/>
            <a:cxnLst/>
            <a:rect l="l" t="t" r="r" b="b"/>
            <a:pathLst>
              <a:path w="5714" h="6350">
                <a:moveTo>
                  <a:pt x="0" y="0"/>
                </a:moveTo>
                <a:lnTo>
                  <a:pt x="5714" y="0"/>
                </a:lnTo>
                <a:lnTo>
                  <a:pt x="5714" y="6349"/>
                </a:lnTo>
                <a:lnTo>
                  <a:pt x="0" y="634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763009" y="5648324"/>
            <a:ext cx="5715" cy="6350"/>
          </a:xfrm>
          <a:custGeom>
            <a:avLst/>
            <a:gdLst/>
            <a:ahLst/>
            <a:cxnLst/>
            <a:rect l="l" t="t" r="r" b="b"/>
            <a:pathLst>
              <a:path w="5714" h="6350">
                <a:moveTo>
                  <a:pt x="0" y="0"/>
                </a:moveTo>
                <a:lnTo>
                  <a:pt x="5714" y="0"/>
                </a:lnTo>
                <a:lnTo>
                  <a:pt x="5714" y="6349"/>
                </a:lnTo>
                <a:lnTo>
                  <a:pt x="0" y="634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763009" y="5654674"/>
            <a:ext cx="74295" cy="5080"/>
          </a:xfrm>
          <a:custGeom>
            <a:avLst/>
            <a:gdLst/>
            <a:ahLst/>
            <a:cxnLst/>
            <a:rect l="l" t="t" r="r" b="b"/>
            <a:pathLst>
              <a:path w="74295" h="5079">
                <a:moveTo>
                  <a:pt x="0" y="0"/>
                </a:moveTo>
                <a:lnTo>
                  <a:pt x="74294" y="0"/>
                </a:lnTo>
                <a:lnTo>
                  <a:pt x="74294" y="5079"/>
                </a:lnTo>
                <a:lnTo>
                  <a:pt x="0" y="507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848734" y="5648324"/>
            <a:ext cx="5715" cy="11430"/>
          </a:xfrm>
          <a:custGeom>
            <a:avLst/>
            <a:gdLst/>
            <a:ahLst/>
            <a:cxnLst/>
            <a:rect l="l" t="t" r="r" b="b"/>
            <a:pathLst>
              <a:path w="5714" h="11429">
                <a:moveTo>
                  <a:pt x="0" y="0"/>
                </a:moveTo>
                <a:lnTo>
                  <a:pt x="5714" y="0"/>
                </a:lnTo>
                <a:lnTo>
                  <a:pt x="5714" y="11429"/>
                </a:lnTo>
                <a:lnTo>
                  <a:pt x="0" y="1142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831589" y="5659754"/>
            <a:ext cx="22860" cy="6350"/>
          </a:xfrm>
          <a:custGeom>
            <a:avLst/>
            <a:gdLst/>
            <a:ahLst/>
            <a:cxnLst/>
            <a:rect l="l" t="t" r="r" b="b"/>
            <a:pathLst>
              <a:path w="22860" h="6350">
                <a:moveTo>
                  <a:pt x="0" y="0"/>
                </a:moveTo>
                <a:lnTo>
                  <a:pt x="22859" y="0"/>
                </a:lnTo>
                <a:lnTo>
                  <a:pt x="22859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757294" y="5666104"/>
            <a:ext cx="5715" cy="62865"/>
          </a:xfrm>
          <a:custGeom>
            <a:avLst/>
            <a:gdLst/>
            <a:ahLst/>
            <a:cxnLst/>
            <a:rect l="l" t="t" r="r" b="b"/>
            <a:pathLst>
              <a:path w="5714" h="62864">
                <a:moveTo>
                  <a:pt x="5714" y="62864"/>
                </a:moveTo>
                <a:lnTo>
                  <a:pt x="0" y="62864"/>
                </a:lnTo>
                <a:lnTo>
                  <a:pt x="0" y="0"/>
                </a:lnTo>
                <a:lnTo>
                  <a:pt x="5714" y="0"/>
                </a:lnTo>
                <a:lnTo>
                  <a:pt x="571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837304" y="5666104"/>
            <a:ext cx="5715" cy="62865"/>
          </a:xfrm>
          <a:custGeom>
            <a:avLst/>
            <a:gdLst/>
            <a:ahLst/>
            <a:cxnLst/>
            <a:rect l="l" t="t" r="r" b="b"/>
            <a:pathLst>
              <a:path w="5714" h="62864">
                <a:moveTo>
                  <a:pt x="5714" y="62864"/>
                </a:moveTo>
                <a:lnTo>
                  <a:pt x="0" y="62864"/>
                </a:lnTo>
                <a:lnTo>
                  <a:pt x="0" y="0"/>
                </a:lnTo>
                <a:lnTo>
                  <a:pt x="5714" y="0"/>
                </a:lnTo>
                <a:lnTo>
                  <a:pt x="5714" y="628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774757" y="5677534"/>
            <a:ext cx="33655" cy="1270"/>
          </a:xfrm>
          <a:custGeom>
            <a:avLst/>
            <a:gdLst/>
            <a:ahLst/>
            <a:cxnLst/>
            <a:rect l="l" t="t" r="r" b="b"/>
            <a:pathLst>
              <a:path w="33654" h="1270">
                <a:moveTo>
                  <a:pt x="0" y="0"/>
                </a:moveTo>
                <a:lnTo>
                  <a:pt x="33655" y="0"/>
                </a:lnTo>
                <a:lnTo>
                  <a:pt x="33655" y="1270"/>
                </a:lnTo>
                <a:lnTo>
                  <a:pt x="0" y="127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774439" y="5678804"/>
            <a:ext cx="34290" cy="3810"/>
          </a:xfrm>
          <a:custGeom>
            <a:avLst/>
            <a:gdLst/>
            <a:ahLst/>
            <a:cxnLst/>
            <a:rect l="l" t="t" r="r" b="b"/>
            <a:pathLst>
              <a:path w="34289" h="3810">
                <a:moveTo>
                  <a:pt x="0" y="0"/>
                </a:moveTo>
                <a:lnTo>
                  <a:pt x="34289" y="0"/>
                </a:lnTo>
                <a:lnTo>
                  <a:pt x="34289" y="3810"/>
                </a:lnTo>
                <a:lnTo>
                  <a:pt x="0" y="381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775392" y="5694044"/>
            <a:ext cx="49530" cy="1270"/>
          </a:xfrm>
          <a:custGeom>
            <a:avLst/>
            <a:gdLst/>
            <a:ahLst/>
            <a:cxnLst/>
            <a:rect l="l" t="t" r="r" b="b"/>
            <a:pathLst>
              <a:path w="49529" h="1270">
                <a:moveTo>
                  <a:pt x="0" y="0"/>
                </a:moveTo>
                <a:lnTo>
                  <a:pt x="49529" y="0"/>
                </a:lnTo>
                <a:lnTo>
                  <a:pt x="49529" y="1269"/>
                </a:lnTo>
                <a:lnTo>
                  <a:pt x="0" y="126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774439" y="5695314"/>
            <a:ext cx="51435" cy="3810"/>
          </a:xfrm>
          <a:custGeom>
            <a:avLst/>
            <a:gdLst/>
            <a:ahLst/>
            <a:cxnLst/>
            <a:rect l="l" t="t" r="r" b="b"/>
            <a:pathLst>
              <a:path w="51435" h="3810">
                <a:moveTo>
                  <a:pt x="0" y="0"/>
                </a:moveTo>
                <a:lnTo>
                  <a:pt x="51434" y="0"/>
                </a:lnTo>
                <a:lnTo>
                  <a:pt x="51434" y="3809"/>
                </a:lnTo>
                <a:lnTo>
                  <a:pt x="0" y="380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774757" y="5699124"/>
            <a:ext cx="50800" cy="1270"/>
          </a:xfrm>
          <a:custGeom>
            <a:avLst/>
            <a:gdLst/>
            <a:ahLst/>
            <a:cxnLst/>
            <a:rect l="l" t="t" r="r" b="b"/>
            <a:pathLst>
              <a:path w="50800" h="1270">
                <a:moveTo>
                  <a:pt x="0" y="0"/>
                </a:moveTo>
                <a:lnTo>
                  <a:pt x="50799" y="0"/>
                </a:lnTo>
                <a:lnTo>
                  <a:pt x="50799" y="1269"/>
                </a:lnTo>
                <a:lnTo>
                  <a:pt x="0" y="126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774757" y="5711824"/>
            <a:ext cx="27940" cy="1270"/>
          </a:xfrm>
          <a:custGeom>
            <a:avLst/>
            <a:gdLst/>
            <a:ahLst/>
            <a:cxnLst/>
            <a:rect l="l" t="t" r="r" b="b"/>
            <a:pathLst>
              <a:path w="27939" h="1270">
                <a:moveTo>
                  <a:pt x="0" y="0"/>
                </a:moveTo>
                <a:lnTo>
                  <a:pt x="27940" y="0"/>
                </a:lnTo>
                <a:lnTo>
                  <a:pt x="27940" y="1269"/>
                </a:lnTo>
                <a:lnTo>
                  <a:pt x="0" y="126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774439" y="5713094"/>
            <a:ext cx="28575" cy="3810"/>
          </a:xfrm>
          <a:custGeom>
            <a:avLst/>
            <a:gdLst/>
            <a:ahLst/>
            <a:cxnLst/>
            <a:rect l="l" t="t" r="r" b="b"/>
            <a:pathLst>
              <a:path w="28575" h="3810">
                <a:moveTo>
                  <a:pt x="0" y="0"/>
                </a:moveTo>
                <a:lnTo>
                  <a:pt x="28574" y="0"/>
                </a:lnTo>
                <a:lnTo>
                  <a:pt x="28574" y="3809"/>
                </a:lnTo>
                <a:lnTo>
                  <a:pt x="0" y="380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745864" y="5728334"/>
            <a:ext cx="22860" cy="6350"/>
          </a:xfrm>
          <a:custGeom>
            <a:avLst/>
            <a:gdLst/>
            <a:ahLst/>
            <a:cxnLst/>
            <a:rect l="l" t="t" r="r" b="b"/>
            <a:pathLst>
              <a:path w="22860" h="6350">
                <a:moveTo>
                  <a:pt x="0" y="0"/>
                </a:moveTo>
                <a:lnTo>
                  <a:pt x="22859" y="0"/>
                </a:lnTo>
                <a:lnTo>
                  <a:pt x="22859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745864" y="5734684"/>
            <a:ext cx="5715" cy="11430"/>
          </a:xfrm>
          <a:custGeom>
            <a:avLst/>
            <a:gdLst/>
            <a:ahLst/>
            <a:cxnLst/>
            <a:rect l="l" t="t" r="r" b="b"/>
            <a:pathLst>
              <a:path w="5714" h="11429">
                <a:moveTo>
                  <a:pt x="0" y="0"/>
                </a:moveTo>
                <a:lnTo>
                  <a:pt x="5714" y="0"/>
                </a:lnTo>
                <a:lnTo>
                  <a:pt x="5714" y="11430"/>
                </a:lnTo>
                <a:lnTo>
                  <a:pt x="0" y="114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3745864" y="5746114"/>
            <a:ext cx="22860" cy="5080"/>
          </a:xfrm>
          <a:custGeom>
            <a:avLst/>
            <a:gdLst/>
            <a:ahLst/>
            <a:cxnLst/>
            <a:rect l="l" t="t" r="r" b="b"/>
            <a:pathLst>
              <a:path w="22860" h="5079">
                <a:moveTo>
                  <a:pt x="0" y="0"/>
                </a:moveTo>
                <a:lnTo>
                  <a:pt x="22859" y="0"/>
                </a:lnTo>
                <a:lnTo>
                  <a:pt x="22859" y="5080"/>
                </a:lnTo>
                <a:lnTo>
                  <a:pt x="0" y="50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3831589" y="5728334"/>
            <a:ext cx="22860" cy="6350"/>
          </a:xfrm>
          <a:custGeom>
            <a:avLst/>
            <a:gdLst/>
            <a:ahLst/>
            <a:cxnLst/>
            <a:rect l="l" t="t" r="r" b="b"/>
            <a:pathLst>
              <a:path w="22860" h="6350">
                <a:moveTo>
                  <a:pt x="0" y="0"/>
                </a:moveTo>
                <a:lnTo>
                  <a:pt x="22859" y="0"/>
                </a:lnTo>
                <a:lnTo>
                  <a:pt x="22859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3848734" y="5734684"/>
            <a:ext cx="5715" cy="11430"/>
          </a:xfrm>
          <a:custGeom>
            <a:avLst/>
            <a:gdLst/>
            <a:ahLst/>
            <a:cxnLst/>
            <a:rect l="l" t="t" r="r" b="b"/>
            <a:pathLst>
              <a:path w="5714" h="11429">
                <a:moveTo>
                  <a:pt x="0" y="0"/>
                </a:moveTo>
                <a:lnTo>
                  <a:pt x="5714" y="0"/>
                </a:lnTo>
                <a:lnTo>
                  <a:pt x="5714" y="11430"/>
                </a:lnTo>
                <a:lnTo>
                  <a:pt x="0" y="114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3763009" y="5734684"/>
            <a:ext cx="74295" cy="5080"/>
          </a:xfrm>
          <a:custGeom>
            <a:avLst/>
            <a:gdLst/>
            <a:ahLst/>
            <a:cxnLst/>
            <a:rect l="l" t="t" r="r" b="b"/>
            <a:pathLst>
              <a:path w="74295" h="5079">
                <a:moveTo>
                  <a:pt x="0" y="0"/>
                </a:moveTo>
                <a:lnTo>
                  <a:pt x="74294" y="0"/>
                </a:lnTo>
                <a:lnTo>
                  <a:pt x="74294" y="5080"/>
                </a:lnTo>
                <a:lnTo>
                  <a:pt x="0" y="50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3763009" y="5739764"/>
            <a:ext cx="5715" cy="6350"/>
          </a:xfrm>
          <a:custGeom>
            <a:avLst/>
            <a:gdLst/>
            <a:ahLst/>
            <a:cxnLst/>
            <a:rect l="l" t="t" r="r" b="b"/>
            <a:pathLst>
              <a:path w="5714" h="6350">
                <a:moveTo>
                  <a:pt x="0" y="0"/>
                </a:moveTo>
                <a:lnTo>
                  <a:pt x="5714" y="0"/>
                </a:lnTo>
                <a:lnTo>
                  <a:pt x="5714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3831589" y="5739764"/>
            <a:ext cx="5715" cy="6350"/>
          </a:xfrm>
          <a:custGeom>
            <a:avLst/>
            <a:gdLst/>
            <a:ahLst/>
            <a:cxnLst/>
            <a:rect l="l" t="t" r="r" b="b"/>
            <a:pathLst>
              <a:path w="5714" h="6350">
                <a:moveTo>
                  <a:pt x="0" y="0"/>
                </a:moveTo>
                <a:lnTo>
                  <a:pt x="5714" y="0"/>
                </a:lnTo>
                <a:lnTo>
                  <a:pt x="5714" y="6350"/>
                </a:lnTo>
                <a:lnTo>
                  <a:pt x="0" y="635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3831589" y="5746114"/>
            <a:ext cx="22860" cy="5080"/>
          </a:xfrm>
          <a:custGeom>
            <a:avLst/>
            <a:gdLst/>
            <a:ahLst/>
            <a:cxnLst/>
            <a:rect l="l" t="t" r="r" b="b"/>
            <a:pathLst>
              <a:path w="22860" h="5079">
                <a:moveTo>
                  <a:pt x="0" y="0"/>
                </a:moveTo>
                <a:lnTo>
                  <a:pt x="22859" y="0"/>
                </a:lnTo>
                <a:lnTo>
                  <a:pt x="22859" y="5080"/>
                </a:lnTo>
                <a:lnTo>
                  <a:pt x="0" y="508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3682989" y="4956930"/>
            <a:ext cx="40640" cy="75565"/>
          </a:xfrm>
          <a:custGeom>
            <a:avLst/>
            <a:gdLst/>
            <a:ahLst/>
            <a:cxnLst/>
            <a:rect l="l" t="t" r="r" b="b"/>
            <a:pathLst>
              <a:path w="40639" h="75564">
                <a:moveTo>
                  <a:pt x="37831" y="75323"/>
                </a:moveTo>
                <a:lnTo>
                  <a:pt x="36483" y="75323"/>
                </a:lnTo>
                <a:lnTo>
                  <a:pt x="281" y="39128"/>
                </a:lnTo>
                <a:lnTo>
                  <a:pt x="0" y="38453"/>
                </a:lnTo>
                <a:lnTo>
                  <a:pt x="0" y="36870"/>
                </a:lnTo>
                <a:lnTo>
                  <a:pt x="281" y="36195"/>
                </a:lnTo>
                <a:lnTo>
                  <a:pt x="36483" y="0"/>
                </a:lnTo>
                <a:lnTo>
                  <a:pt x="37831" y="0"/>
                </a:lnTo>
                <a:lnTo>
                  <a:pt x="40529" y="2697"/>
                </a:lnTo>
                <a:lnTo>
                  <a:pt x="40529" y="4046"/>
                </a:lnTo>
                <a:lnTo>
                  <a:pt x="6907" y="37661"/>
                </a:lnTo>
                <a:lnTo>
                  <a:pt x="40529" y="71277"/>
                </a:lnTo>
                <a:lnTo>
                  <a:pt x="40529" y="72626"/>
                </a:lnTo>
                <a:lnTo>
                  <a:pt x="37831" y="75323"/>
                </a:lnTo>
                <a:close/>
              </a:path>
            </a:pathLst>
          </a:custGeom>
          <a:solidFill>
            <a:srgbClr val="64778A">
              <a:alpha val="2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877169" y="4956930"/>
            <a:ext cx="40640" cy="75565"/>
          </a:xfrm>
          <a:custGeom>
            <a:avLst/>
            <a:gdLst/>
            <a:ahLst/>
            <a:cxnLst/>
            <a:rect l="l" t="t" r="r" b="b"/>
            <a:pathLst>
              <a:path w="40640" h="75564">
                <a:moveTo>
                  <a:pt x="3695" y="75000"/>
                </a:moveTo>
                <a:lnTo>
                  <a:pt x="1567" y="74430"/>
                </a:lnTo>
                <a:lnTo>
                  <a:pt x="893" y="73756"/>
                </a:lnTo>
                <a:lnTo>
                  <a:pt x="323" y="71628"/>
                </a:lnTo>
                <a:lnTo>
                  <a:pt x="570" y="70707"/>
                </a:lnTo>
                <a:lnTo>
                  <a:pt x="33621" y="37661"/>
                </a:lnTo>
                <a:lnTo>
                  <a:pt x="0" y="4046"/>
                </a:lnTo>
                <a:lnTo>
                  <a:pt x="0" y="2697"/>
                </a:lnTo>
                <a:lnTo>
                  <a:pt x="2697" y="0"/>
                </a:lnTo>
                <a:lnTo>
                  <a:pt x="4046" y="0"/>
                </a:lnTo>
                <a:lnTo>
                  <a:pt x="40247" y="36195"/>
                </a:lnTo>
                <a:lnTo>
                  <a:pt x="40529" y="36870"/>
                </a:lnTo>
                <a:lnTo>
                  <a:pt x="40529" y="38453"/>
                </a:lnTo>
                <a:lnTo>
                  <a:pt x="40247" y="39128"/>
                </a:lnTo>
                <a:lnTo>
                  <a:pt x="4616" y="74753"/>
                </a:lnTo>
                <a:lnTo>
                  <a:pt x="3695" y="75000"/>
                </a:lnTo>
                <a:close/>
              </a:path>
            </a:pathLst>
          </a:custGeom>
          <a:solidFill>
            <a:srgbClr val="64778A">
              <a:alpha val="2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757294" y="6580504"/>
            <a:ext cx="85724" cy="8572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 txBox="1"/>
          <p:nvPr/>
        </p:nvSpPr>
        <p:spPr>
          <a:xfrm>
            <a:off x="3787119" y="6829231"/>
            <a:ext cx="3937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500" spc="-50" dirty="0">
                <a:solidFill>
                  <a:srgbClr val="0062FF"/>
                </a:solidFill>
                <a:latin typeface="Calibri"/>
                <a:cs typeface="Calibri"/>
              </a:rPr>
              <a:t>1</a:t>
            </a:r>
            <a:endParaRPr sz="500">
              <a:latin typeface="Calibri"/>
              <a:cs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928369" y="369442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14586" y="22859"/>
                </a:moveTo>
                <a:lnTo>
                  <a:pt x="8273" y="22859"/>
                </a:lnTo>
                <a:lnTo>
                  <a:pt x="5579" y="21743"/>
                </a:lnTo>
                <a:lnTo>
                  <a:pt x="1115" y="17279"/>
                </a:lnTo>
                <a:lnTo>
                  <a:pt x="0" y="14586"/>
                </a:lnTo>
                <a:lnTo>
                  <a:pt x="0" y="8273"/>
                </a:lnTo>
                <a:lnTo>
                  <a:pt x="1115" y="5579"/>
                </a:lnTo>
                <a:lnTo>
                  <a:pt x="5579" y="1115"/>
                </a:lnTo>
                <a:lnTo>
                  <a:pt x="8273" y="0"/>
                </a:lnTo>
                <a:lnTo>
                  <a:pt x="14586" y="0"/>
                </a:lnTo>
                <a:lnTo>
                  <a:pt x="17280" y="1115"/>
                </a:lnTo>
                <a:lnTo>
                  <a:pt x="21744" y="5579"/>
                </a:lnTo>
                <a:lnTo>
                  <a:pt x="22859" y="8273"/>
                </a:lnTo>
                <a:lnTo>
                  <a:pt x="22859" y="14586"/>
                </a:lnTo>
                <a:lnTo>
                  <a:pt x="21744" y="17279"/>
                </a:lnTo>
                <a:lnTo>
                  <a:pt x="17280" y="21743"/>
                </a:lnTo>
                <a:lnTo>
                  <a:pt x="14586" y="2285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28369" y="388302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14586" y="22859"/>
                </a:moveTo>
                <a:lnTo>
                  <a:pt x="8273" y="22859"/>
                </a:lnTo>
                <a:lnTo>
                  <a:pt x="5579" y="21743"/>
                </a:lnTo>
                <a:lnTo>
                  <a:pt x="1115" y="17279"/>
                </a:lnTo>
                <a:lnTo>
                  <a:pt x="0" y="14586"/>
                </a:lnTo>
                <a:lnTo>
                  <a:pt x="0" y="8273"/>
                </a:lnTo>
                <a:lnTo>
                  <a:pt x="1115" y="5579"/>
                </a:lnTo>
                <a:lnTo>
                  <a:pt x="5579" y="1115"/>
                </a:lnTo>
                <a:lnTo>
                  <a:pt x="8273" y="0"/>
                </a:lnTo>
                <a:lnTo>
                  <a:pt x="14586" y="0"/>
                </a:lnTo>
                <a:lnTo>
                  <a:pt x="17280" y="1115"/>
                </a:lnTo>
                <a:lnTo>
                  <a:pt x="21744" y="5579"/>
                </a:lnTo>
                <a:lnTo>
                  <a:pt x="22859" y="8273"/>
                </a:lnTo>
                <a:lnTo>
                  <a:pt x="22859" y="14586"/>
                </a:lnTo>
                <a:lnTo>
                  <a:pt x="21744" y="17279"/>
                </a:lnTo>
                <a:lnTo>
                  <a:pt x="17280" y="21743"/>
                </a:lnTo>
                <a:lnTo>
                  <a:pt x="14586" y="2285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28369" y="407161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14586" y="22859"/>
                </a:moveTo>
                <a:lnTo>
                  <a:pt x="8273" y="22859"/>
                </a:lnTo>
                <a:lnTo>
                  <a:pt x="5579" y="21743"/>
                </a:lnTo>
                <a:lnTo>
                  <a:pt x="1115" y="17279"/>
                </a:lnTo>
                <a:lnTo>
                  <a:pt x="0" y="14586"/>
                </a:lnTo>
                <a:lnTo>
                  <a:pt x="0" y="8273"/>
                </a:lnTo>
                <a:lnTo>
                  <a:pt x="1115" y="5579"/>
                </a:lnTo>
                <a:lnTo>
                  <a:pt x="5579" y="1115"/>
                </a:lnTo>
                <a:lnTo>
                  <a:pt x="8273" y="0"/>
                </a:lnTo>
                <a:lnTo>
                  <a:pt x="14586" y="0"/>
                </a:lnTo>
                <a:lnTo>
                  <a:pt x="17280" y="1115"/>
                </a:lnTo>
                <a:lnTo>
                  <a:pt x="21744" y="5579"/>
                </a:lnTo>
                <a:lnTo>
                  <a:pt x="22859" y="8273"/>
                </a:lnTo>
                <a:lnTo>
                  <a:pt x="22859" y="14586"/>
                </a:lnTo>
                <a:lnTo>
                  <a:pt x="21744" y="17279"/>
                </a:lnTo>
                <a:lnTo>
                  <a:pt x="17280" y="21743"/>
                </a:lnTo>
                <a:lnTo>
                  <a:pt x="14586" y="2285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928369" y="4397374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14586" y="22859"/>
                </a:moveTo>
                <a:lnTo>
                  <a:pt x="8273" y="22859"/>
                </a:lnTo>
                <a:lnTo>
                  <a:pt x="5579" y="21743"/>
                </a:lnTo>
                <a:lnTo>
                  <a:pt x="1115" y="17279"/>
                </a:lnTo>
                <a:lnTo>
                  <a:pt x="0" y="14585"/>
                </a:lnTo>
                <a:lnTo>
                  <a:pt x="0" y="8273"/>
                </a:lnTo>
                <a:lnTo>
                  <a:pt x="1115" y="5579"/>
                </a:lnTo>
                <a:lnTo>
                  <a:pt x="5579" y="1115"/>
                </a:lnTo>
                <a:lnTo>
                  <a:pt x="8273" y="0"/>
                </a:lnTo>
                <a:lnTo>
                  <a:pt x="14586" y="0"/>
                </a:lnTo>
                <a:lnTo>
                  <a:pt x="17280" y="1115"/>
                </a:lnTo>
                <a:lnTo>
                  <a:pt x="21744" y="5579"/>
                </a:lnTo>
                <a:lnTo>
                  <a:pt x="22859" y="8273"/>
                </a:lnTo>
                <a:lnTo>
                  <a:pt x="22859" y="14585"/>
                </a:lnTo>
                <a:lnTo>
                  <a:pt x="21744" y="17279"/>
                </a:lnTo>
                <a:lnTo>
                  <a:pt x="17280" y="21743"/>
                </a:lnTo>
                <a:lnTo>
                  <a:pt x="14586" y="2285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928369" y="4585969"/>
            <a:ext cx="22860" cy="22860"/>
          </a:xfrm>
          <a:custGeom>
            <a:avLst/>
            <a:gdLst/>
            <a:ahLst/>
            <a:cxnLst/>
            <a:rect l="l" t="t" r="r" b="b"/>
            <a:pathLst>
              <a:path w="22859" h="22860">
                <a:moveTo>
                  <a:pt x="14586" y="22859"/>
                </a:moveTo>
                <a:lnTo>
                  <a:pt x="8273" y="22859"/>
                </a:lnTo>
                <a:lnTo>
                  <a:pt x="5579" y="21743"/>
                </a:lnTo>
                <a:lnTo>
                  <a:pt x="1115" y="17279"/>
                </a:lnTo>
                <a:lnTo>
                  <a:pt x="0" y="14586"/>
                </a:lnTo>
                <a:lnTo>
                  <a:pt x="0" y="8273"/>
                </a:lnTo>
                <a:lnTo>
                  <a:pt x="1115" y="5579"/>
                </a:lnTo>
                <a:lnTo>
                  <a:pt x="5579" y="1115"/>
                </a:lnTo>
                <a:lnTo>
                  <a:pt x="8273" y="0"/>
                </a:lnTo>
                <a:lnTo>
                  <a:pt x="14586" y="0"/>
                </a:lnTo>
                <a:lnTo>
                  <a:pt x="17280" y="1115"/>
                </a:lnTo>
                <a:lnTo>
                  <a:pt x="21744" y="5579"/>
                </a:lnTo>
                <a:lnTo>
                  <a:pt x="22859" y="8273"/>
                </a:lnTo>
                <a:lnTo>
                  <a:pt x="22859" y="14586"/>
                </a:lnTo>
                <a:lnTo>
                  <a:pt x="21744" y="17279"/>
                </a:lnTo>
                <a:lnTo>
                  <a:pt x="17280" y="21743"/>
                </a:lnTo>
                <a:lnTo>
                  <a:pt x="14586" y="22859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 txBox="1"/>
          <p:nvPr/>
        </p:nvSpPr>
        <p:spPr>
          <a:xfrm>
            <a:off x="3784599" y="800565"/>
            <a:ext cx="1553845" cy="37782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100" spc="35" dirty="0">
                <a:solidFill>
                  <a:srgbClr val="202020"/>
                </a:solidFill>
                <a:latin typeface="Arial"/>
                <a:cs typeface="Arial"/>
              </a:rPr>
              <a:t>Views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550" spc="5" dirty="0">
                <a:solidFill>
                  <a:srgbClr val="202020"/>
                </a:solidFill>
                <a:latin typeface="Arial"/>
                <a:cs typeface="Arial"/>
              </a:rPr>
              <a:t>Summarize</a:t>
            </a:r>
            <a:r>
              <a:rPr sz="550" spc="-10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the</a:t>
            </a:r>
            <a:r>
              <a:rPr sz="550" spc="-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main</a:t>
            </a:r>
            <a:r>
              <a:rPr sz="550" spc="-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page</a:t>
            </a:r>
            <a:r>
              <a:rPr sz="550" spc="-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02020"/>
                </a:solidFill>
                <a:latin typeface="Arial"/>
                <a:cs typeface="Arial"/>
              </a:rPr>
              <a:t>views</a:t>
            </a:r>
            <a:r>
              <a:rPr sz="550" spc="-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of</a:t>
            </a:r>
            <a:r>
              <a:rPr sz="550" spc="-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15" dirty="0">
                <a:solidFill>
                  <a:srgbClr val="202020"/>
                </a:solidFill>
                <a:latin typeface="Arial"/>
                <a:cs typeface="Arial"/>
              </a:rPr>
              <a:t>the</a:t>
            </a:r>
            <a:r>
              <a:rPr sz="550" spc="-5" dirty="0">
                <a:solidFill>
                  <a:srgbClr val="202020"/>
                </a:solidFill>
                <a:latin typeface="Arial"/>
                <a:cs typeface="Arial"/>
              </a:rPr>
              <a:t> </a:t>
            </a:r>
            <a:r>
              <a:rPr sz="550" spc="20" dirty="0">
                <a:solidFill>
                  <a:srgbClr val="202020"/>
                </a:solidFill>
                <a:latin typeface="Arial"/>
                <a:cs typeface="Arial"/>
              </a:rPr>
              <a:t>product</a:t>
            </a:r>
            <a:endParaRPr sz="550">
              <a:latin typeface="Arial"/>
              <a:cs typeface="Arial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671194" y="785494"/>
            <a:ext cx="1548764" cy="8572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 txBox="1"/>
          <p:nvPr/>
        </p:nvSpPr>
        <p:spPr>
          <a:xfrm>
            <a:off x="5358546" y="492394"/>
            <a:ext cx="289560" cy="1428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-40" dirty="0">
                <a:solidFill>
                  <a:srgbClr val="202020"/>
                </a:solidFill>
                <a:latin typeface="Arial"/>
                <a:cs typeface="Arial"/>
              </a:rPr>
              <a:t>E</a:t>
            </a:r>
            <a:r>
              <a:rPr sz="750" spc="45" dirty="0">
                <a:solidFill>
                  <a:srgbClr val="202020"/>
                </a:solidFill>
                <a:latin typeface="Arial"/>
                <a:cs typeface="Arial"/>
              </a:rPr>
              <a:t>d</a:t>
            </a:r>
            <a:r>
              <a:rPr sz="750" spc="15" dirty="0">
                <a:solidFill>
                  <a:srgbClr val="202020"/>
                </a:solidFill>
                <a:latin typeface="Arial"/>
                <a:cs typeface="Arial"/>
              </a:rPr>
              <a:t>i</a:t>
            </a:r>
            <a:r>
              <a:rPr sz="750" spc="25" dirty="0">
                <a:solidFill>
                  <a:srgbClr val="202020"/>
                </a:solidFill>
                <a:latin typeface="Arial"/>
                <a:cs typeface="Arial"/>
              </a:rPr>
              <a:t>t</a:t>
            </a:r>
            <a:r>
              <a:rPr sz="750" spc="45" dirty="0">
                <a:solidFill>
                  <a:srgbClr val="202020"/>
                </a:solidFill>
                <a:latin typeface="Arial"/>
                <a:cs typeface="Arial"/>
              </a:rPr>
              <a:t>o</a:t>
            </a:r>
            <a:r>
              <a:rPr sz="750" spc="15" dirty="0">
                <a:solidFill>
                  <a:srgbClr val="202020"/>
                </a:solidFill>
                <a:latin typeface="Arial"/>
                <a:cs typeface="Arial"/>
              </a:rPr>
              <a:t>r</a:t>
            </a:r>
            <a:endParaRPr sz="750">
              <a:latin typeface="Arial"/>
              <a:cs typeface="Arial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836929" y="562609"/>
            <a:ext cx="85725" cy="62865"/>
          </a:xfrm>
          <a:custGeom>
            <a:avLst/>
            <a:gdLst/>
            <a:ahLst/>
            <a:cxnLst/>
            <a:rect l="l" t="t" r="r" b="b"/>
            <a:pathLst>
              <a:path w="85725" h="62865">
                <a:moveTo>
                  <a:pt x="84772" y="5714"/>
                </a:moveTo>
                <a:lnTo>
                  <a:pt x="952" y="5714"/>
                </a:lnTo>
                <a:lnTo>
                  <a:pt x="0" y="4762"/>
                </a:lnTo>
                <a:lnTo>
                  <a:pt x="0" y="952"/>
                </a:lnTo>
                <a:lnTo>
                  <a:pt x="952" y="0"/>
                </a:lnTo>
                <a:lnTo>
                  <a:pt x="84772" y="0"/>
                </a:lnTo>
                <a:lnTo>
                  <a:pt x="85724" y="952"/>
                </a:lnTo>
                <a:lnTo>
                  <a:pt x="85724" y="4762"/>
                </a:lnTo>
                <a:lnTo>
                  <a:pt x="84772" y="5714"/>
                </a:lnTo>
                <a:close/>
              </a:path>
              <a:path w="85725" h="62865">
                <a:moveTo>
                  <a:pt x="84772" y="34289"/>
                </a:moveTo>
                <a:lnTo>
                  <a:pt x="952" y="34289"/>
                </a:lnTo>
                <a:lnTo>
                  <a:pt x="0" y="33337"/>
                </a:lnTo>
                <a:lnTo>
                  <a:pt x="0" y="29527"/>
                </a:lnTo>
                <a:lnTo>
                  <a:pt x="952" y="28574"/>
                </a:lnTo>
                <a:lnTo>
                  <a:pt x="84772" y="28574"/>
                </a:lnTo>
                <a:lnTo>
                  <a:pt x="85724" y="29527"/>
                </a:lnTo>
                <a:lnTo>
                  <a:pt x="85724" y="33337"/>
                </a:lnTo>
                <a:lnTo>
                  <a:pt x="84772" y="34289"/>
                </a:lnTo>
                <a:close/>
              </a:path>
              <a:path w="85725" h="62865">
                <a:moveTo>
                  <a:pt x="84772" y="62864"/>
                </a:moveTo>
                <a:lnTo>
                  <a:pt x="952" y="62864"/>
                </a:lnTo>
                <a:lnTo>
                  <a:pt x="0" y="61912"/>
                </a:lnTo>
                <a:lnTo>
                  <a:pt x="0" y="58102"/>
                </a:lnTo>
                <a:lnTo>
                  <a:pt x="952" y="57149"/>
                </a:lnTo>
                <a:lnTo>
                  <a:pt x="84772" y="57149"/>
                </a:lnTo>
                <a:lnTo>
                  <a:pt x="85724" y="58102"/>
                </a:lnTo>
                <a:lnTo>
                  <a:pt x="85724" y="61912"/>
                </a:lnTo>
                <a:lnTo>
                  <a:pt x="84772" y="62864"/>
                </a:lnTo>
                <a:close/>
              </a:path>
            </a:pathLst>
          </a:custGeom>
          <a:solidFill>
            <a:srgbClr val="063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0083889" y="534023"/>
            <a:ext cx="85542" cy="8259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68337" y="488315"/>
            <a:ext cx="0" cy="6623684"/>
          </a:xfrm>
          <a:custGeom>
            <a:avLst/>
            <a:gdLst/>
            <a:ahLst/>
            <a:cxnLst/>
            <a:rect l="l" t="t" r="r" b="b"/>
            <a:pathLst>
              <a:path h="6623684">
                <a:moveTo>
                  <a:pt x="0" y="0"/>
                </a:moveTo>
                <a:lnTo>
                  <a:pt x="0" y="6623684"/>
                </a:lnTo>
              </a:path>
            </a:pathLst>
          </a:custGeom>
          <a:ln w="5714">
            <a:solidFill>
              <a:srgbClr val="E4E4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437514" y="511809"/>
            <a:ext cx="146238" cy="164464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476814" y="808270"/>
            <a:ext cx="86307" cy="8632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82600" y="1019809"/>
            <a:ext cx="79668" cy="8001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08304" y="1219834"/>
            <a:ext cx="154304" cy="9144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 txBox="1"/>
          <p:nvPr/>
        </p:nvSpPr>
        <p:spPr>
          <a:xfrm>
            <a:off x="417304" y="1210404"/>
            <a:ext cx="62230" cy="97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" spc="35" dirty="0">
                <a:solidFill>
                  <a:srgbClr val="FFFFFF"/>
                </a:solidFill>
                <a:latin typeface="Arial"/>
                <a:cs typeface="Arial"/>
                <a:hlinkClick r:id="rId30"/>
              </a:rPr>
              <a:t>2</a:t>
            </a:r>
            <a:endParaRPr sz="450">
              <a:latin typeface="Arial"/>
              <a:cs typeface="Arial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482599" y="1448434"/>
            <a:ext cx="74260" cy="85909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511174" y="1665604"/>
            <a:ext cx="17145" cy="85725"/>
          </a:xfrm>
          <a:custGeom>
            <a:avLst/>
            <a:gdLst/>
            <a:ahLst/>
            <a:cxnLst/>
            <a:rect l="l" t="t" r="r" b="b"/>
            <a:pathLst>
              <a:path w="17145" h="85725">
                <a:moveTo>
                  <a:pt x="8572" y="17144"/>
                </a:moveTo>
                <a:lnTo>
                  <a:pt x="6205" y="17144"/>
                </a:lnTo>
                <a:lnTo>
                  <a:pt x="4184" y="16308"/>
                </a:lnTo>
                <a:lnTo>
                  <a:pt x="836" y="12960"/>
                </a:lnTo>
                <a:lnTo>
                  <a:pt x="0" y="10939"/>
                </a:lnTo>
                <a:lnTo>
                  <a:pt x="0" y="6205"/>
                </a:lnTo>
                <a:lnTo>
                  <a:pt x="836" y="4184"/>
                </a:lnTo>
                <a:lnTo>
                  <a:pt x="4184" y="836"/>
                </a:lnTo>
                <a:lnTo>
                  <a:pt x="6205" y="0"/>
                </a:lnTo>
                <a:lnTo>
                  <a:pt x="10939" y="0"/>
                </a:lnTo>
                <a:lnTo>
                  <a:pt x="12960" y="836"/>
                </a:lnTo>
                <a:lnTo>
                  <a:pt x="16308" y="4184"/>
                </a:lnTo>
                <a:lnTo>
                  <a:pt x="17144" y="6205"/>
                </a:lnTo>
                <a:lnTo>
                  <a:pt x="17144" y="10939"/>
                </a:lnTo>
                <a:lnTo>
                  <a:pt x="16308" y="12960"/>
                </a:lnTo>
                <a:lnTo>
                  <a:pt x="12960" y="16308"/>
                </a:lnTo>
                <a:lnTo>
                  <a:pt x="10939" y="17144"/>
                </a:lnTo>
                <a:lnTo>
                  <a:pt x="8572" y="17144"/>
                </a:lnTo>
                <a:close/>
              </a:path>
              <a:path w="17145" h="85725">
                <a:moveTo>
                  <a:pt x="8572" y="85724"/>
                </a:moveTo>
                <a:lnTo>
                  <a:pt x="6205" y="85724"/>
                </a:lnTo>
                <a:lnTo>
                  <a:pt x="4184" y="84888"/>
                </a:lnTo>
                <a:lnTo>
                  <a:pt x="836" y="81540"/>
                </a:lnTo>
                <a:lnTo>
                  <a:pt x="0" y="79519"/>
                </a:lnTo>
                <a:lnTo>
                  <a:pt x="0" y="74785"/>
                </a:lnTo>
                <a:lnTo>
                  <a:pt x="836" y="72764"/>
                </a:lnTo>
                <a:lnTo>
                  <a:pt x="4184" y="69416"/>
                </a:lnTo>
                <a:lnTo>
                  <a:pt x="6205" y="68579"/>
                </a:lnTo>
                <a:lnTo>
                  <a:pt x="10939" y="68579"/>
                </a:lnTo>
                <a:lnTo>
                  <a:pt x="12960" y="69416"/>
                </a:lnTo>
                <a:lnTo>
                  <a:pt x="16308" y="72764"/>
                </a:lnTo>
                <a:lnTo>
                  <a:pt x="17144" y="74785"/>
                </a:lnTo>
                <a:lnTo>
                  <a:pt x="17144" y="79519"/>
                </a:lnTo>
                <a:lnTo>
                  <a:pt x="16308" y="81540"/>
                </a:lnTo>
                <a:lnTo>
                  <a:pt x="12960" y="84888"/>
                </a:lnTo>
                <a:lnTo>
                  <a:pt x="10939" y="85724"/>
                </a:lnTo>
                <a:lnTo>
                  <a:pt x="8572" y="85724"/>
                </a:lnTo>
                <a:close/>
              </a:path>
              <a:path w="17145" h="85725">
                <a:moveTo>
                  <a:pt x="8572" y="51434"/>
                </a:moveTo>
                <a:lnTo>
                  <a:pt x="6205" y="51434"/>
                </a:lnTo>
                <a:lnTo>
                  <a:pt x="4184" y="50598"/>
                </a:lnTo>
                <a:lnTo>
                  <a:pt x="836" y="47250"/>
                </a:lnTo>
                <a:lnTo>
                  <a:pt x="0" y="45229"/>
                </a:lnTo>
                <a:lnTo>
                  <a:pt x="0" y="40495"/>
                </a:lnTo>
                <a:lnTo>
                  <a:pt x="836" y="38474"/>
                </a:lnTo>
                <a:lnTo>
                  <a:pt x="4184" y="35126"/>
                </a:lnTo>
                <a:lnTo>
                  <a:pt x="6205" y="34289"/>
                </a:lnTo>
                <a:lnTo>
                  <a:pt x="10939" y="34289"/>
                </a:lnTo>
                <a:lnTo>
                  <a:pt x="12960" y="35126"/>
                </a:lnTo>
                <a:lnTo>
                  <a:pt x="16308" y="38474"/>
                </a:lnTo>
                <a:lnTo>
                  <a:pt x="17144" y="40495"/>
                </a:lnTo>
                <a:lnTo>
                  <a:pt x="17144" y="45229"/>
                </a:lnTo>
                <a:lnTo>
                  <a:pt x="16308" y="47250"/>
                </a:lnTo>
                <a:lnTo>
                  <a:pt x="12960" y="50598"/>
                </a:lnTo>
                <a:lnTo>
                  <a:pt x="10939" y="51434"/>
                </a:lnTo>
                <a:lnTo>
                  <a:pt x="8572" y="51434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19734" y="6820534"/>
            <a:ext cx="200024" cy="200024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215</Words>
  <Application>Microsoft Office PowerPoint</Application>
  <PresentationFormat>Произвольный</PresentationFormat>
  <Paragraphs>61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Vadim Muravyov</cp:lastModifiedBy>
  <cp:revision>1</cp:revision>
  <dcterms:created xsi:type="dcterms:W3CDTF">2018-09-24T12:06:56Z</dcterms:created>
  <dcterms:modified xsi:type="dcterms:W3CDTF">2018-09-24T12:08:57Z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2018-09-24T00:00:00Z</vt:filetime>
  </property>
  <property fmtid="{D5CDD505-2E9C-101B-9397-08002B2CF9AE}" pid="3" name="Creator">
    <vt:lpwstr>Mozilla/5.0 (Windows NT 10.0; Win64; x64) AppleWebKit/537.36 (KHTML, like Gecko) Chrome/69.0.3497.100 Safari/537.36</vt:lpwstr>
  </property>
  <property fmtid="{D5CDD505-2E9C-101B-9397-08002B2CF9AE}" pid="4" name="LastSaved">
    <vt:filetime>2018-09-24T00:00:00Z</vt:filetime>
  </property>
</Properties>
</file>