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706100" cy="7569200"/>
  <p:notesSz cx="10706100" cy="7569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144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957" y="2346452"/>
            <a:ext cx="9100185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915" y="4238752"/>
            <a:ext cx="749427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305" y="1740916"/>
            <a:ext cx="4657153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3641" y="1740916"/>
            <a:ext cx="4657153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63996" y="839854"/>
            <a:ext cx="0" cy="6263640"/>
          </a:xfrm>
          <a:custGeom>
            <a:avLst/>
            <a:gdLst/>
            <a:ahLst/>
            <a:cxnLst/>
            <a:rect l="l" t="t" r="r" b="b"/>
            <a:pathLst>
              <a:path h="6263640">
                <a:moveTo>
                  <a:pt x="0" y="0"/>
                </a:moveTo>
                <a:lnTo>
                  <a:pt x="0" y="6263107"/>
                </a:lnTo>
              </a:path>
            </a:pathLst>
          </a:custGeom>
          <a:ln w="4286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11249" y="7184413"/>
            <a:ext cx="4381500" cy="0"/>
          </a:xfrm>
          <a:custGeom>
            <a:avLst/>
            <a:gdLst/>
            <a:ahLst/>
            <a:cxnLst/>
            <a:rect l="l" t="t" r="r" b="b"/>
            <a:pathLst>
              <a:path w="4381500">
                <a:moveTo>
                  <a:pt x="0" y="0"/>
                </a:moveTo>
                <a:lnTo>
                  <a:pt x="4381174" y="0"/>
                </a:lnTo>
              </a:path>
            </a:pathLst>
          </a:custGeom>
          <a:ln w="34294">
            <a:solidFill>
              <a:srgbClr val="DFE8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305" y="302768"/>
            <a:ext cx="9635490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305" y="1740916"/>
            <a:ext cx="9635490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40074" y="7039356"/>
            <a:ext cx="342595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305" y="7039356"/>
            <a:ext cx="2462403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8392" y="7039356"/>
            <a:ext cx="2462403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https://app.craft.io/product/2305843009652113035/ite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2126" y="658355"/>
            <a:ext cx="116839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10" dirty="0">
                <a:solidFill>
                  <a:srgbClr val="BCBCBC"/>
                </a:solidFill>
                <a:latin typeface="Arial"/>
                <a:cs typeface="Arial"/>
              </a:rPr>
              <a:t>F</a:t>
            </a:r>
            <a:r>
              <a:rPr sz="350" spc="-5" dirty="0">
                <a:solidFill>
                  <a:srgbClr val="BCBCBC"/>
                </a:solidFill>
                <a:latin typeface="Arial"/>
                <a:cs typeface="Arial"/>
              </a:rPr>
              <a:t>E</a:t>
            </a:r>
            <a:r>
              <a:rPr sz="350" spc="25" dirty="0">
                <a:solidFill>
                  <a:srgbClr val="BCBCBC"/>
                </a:solidFill>
                <a:latin typeface="Arial"/>
                <a:cs typeface="Arial"/>
              </a:rPr>
              <a:t>B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18943" y="658355"/>
            <a:ext cx="13398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40" dirty="0">
                <a:solidFill>
                  <a:srgbClr val="BCBCBC"/>
                </a:solidFill>
                <a:latin typeface="Arial"/>
                <a:cs typeface="Arial"/>
              </a:rPr>
              <a:t>M</a:t>
            </a: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A</a:t>
            </a:r>
            <a:r>
              <a:rPr sz="350" spc="-5" dirty="0">
                <a:solidFill>
                  <a:srgbClr val="BCBCBC"/>
                </a:solidFill>
                <a:latin typeface="Arial"/>
                <a:cs typeface="Arial"/>
              </a:rPr>
              <a:t>R</a:t>
            </a:r>
            <a:endParaRPr sz="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4993" y="658355"/>
            <a:ext cx="252729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25" dirty="0">
                <a:solidFill>
                  <a:srgbClr val="BCBCBC"/>
                </a:solidFill>
                <a:latin typeface="Arial"/>
                <a:cs typeface="Arial"/>
              </a:rPr>
              <a:t>JAN</a:t>
            </a:r>
            <a:r>
              <a:rPr sz="350" spc="40" dirty="0">
                <a:solidFill>
                  <a:srgbClr val="BCBCBC"/>
                </a:solidFill>
                <a:latin typeface="Arial"/>
                <a:cs typeface="Arial"/>
              </a:rPr>
              <a:t> </a:t>
            </a:r>
            <a:r>
              <a:rPr sz="350" spc="15" dirty="0">
                <a:solidFill>
                  <a:srgbClr val="BCBCBC"/>
                </a:solidFill>
                <a:latin typeface="Arial"/>
                <a:cs typeface="Arial"/>
              </a:rPr>
              <a:t>2017</a:t>
            </a:r>
            <a:endParaRPr sz="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01635" y="658355"/>
            <a:ext cx="12255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A</a:t>
            </a:r>
            <a:r>
              <a:rPr sz="350" spc="5" dirty="0">
                <a:solidFill>
                  <a:srgbClr val="BCBCBC"/>
                </a:solidFill>
                <a:latin typeface="Arial"/>
                <a:cs typeface="Arial"/>
              </a:rPr>
              <a:t>P</a:t>
            </a:r>
            <a:r>
              <a:rPr sz="350" spc="-5" dirty="0">
                <a:solidFill>
                  <a:srgbClr val="BCBCBC"/>
                </a:solidFill>
                <a:latin typeface="Arial"/>
                <a:cs typeface="Arial"/>
              </a:rPr>
              <a:t>R</a:t>
            </a:r>
            <a:endParaRPr sz="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75016" y="658355"/>
            <a:ext cx="13144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40" dirty="0">
                <a:solidFill>
                  <a:srgbClr val="BCBCBC"/>
                </a:solidFill>
                <a:latin typeface="Arial"/>
                <a:cs typeface="Arial"/>
              </a:rPr>
              <a:t>M</a:t>
            </a:r>
            <a:r>
              <a:rPr sz="350" spc="5" dirty="0">
                <a:solidFill>
                  <a:srgbClr val="BCBCBC"/>
                </a:solidFill>
                <a:latin typeface="Arial"/>
                <a:cs typeface="Arial"/>
              </a:rPr>
              <a:t>A</a:t>
            </a:r>
            <a:r>
              <a:rPr sz="350" spc="20" dirty="0">
                <a:solidFill>
                  <a:srgbClr val="BCBCBC"/>
                </a:solidFill>
                <a:latin typeface="Arial"/>
                <a:cs typeface="Arial"/>
              </a:rPr>
              <a:t>Y</a:t>
            </a:r>
            <a:endParaRPr sz="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56837" y="658355"/>
            <a:ext cx="12382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15" dirty="0">
                <a:solidFill>
                  <a:srgbClr val="BCBCBC"/>
                </a:solidFill>
                <a:latin typeface="Arial"/>
                <a:cs typeface="Arial"/>
              </a:rPr>
              <a:t>J</a:t>
            </a:r>
            <a:r>
              <a:rPr sz="350" spc="30" dirty="0">
                <a:solidFill>
                  <a:srgbClr val="BCBCBC"/>
                </a:solidFill>
                <a:latin typeface="Arial"/>
                <a:cs typeface="Arial"/>
              </a:rPr>
              <a:t>U</a:t>
            </a: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N</a:t>
            </a:r>
            <a:endParaRPr sz="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37185" y="658355"/>
            <a:ext cx="113030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15" dirty="0">
                <a:solidFill>
                  <a:srgbClr val="BCBCBC"/>
                </a:solidFill>
                <a:latin typeface="Arial"/>
                <a:cs typeface="Arial"/>
              </a:rPr>
              <a:t>J</a:t>
            </a:r>
            <a:r>
              <a:rPr sz="350" spc="30" dirty="0">
                <a:solidFill>
                  <a:srgbClr val="BCBCBC"/>
                </a:solidFill>
                <a:latin typeface="Arial"/>
                <a:cs typeface="Arial"/>
              </a:rPr>
              <a:t>U</a:t>
            </a:r>
            <a:r>
              <a:rPr sz="350" spc="10" dirty="0">
                <a:solidFill>
                  <a:srgbClr val="BCBCBC"/>
                </a:solidFill>
                <a:latin typeface="Arial"/>
                <a:cs typeface="Arial"/>
              </a:rPr>
              <a:t>L</a:t>
            </a:r>
            <a:endParaRPr sz="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00318" y="658355"/>
            <a:ext cx="132080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20" dirty="0">
                <a:solidFill>
                  <a:srgbClr val="BCBCBC"/>
                </a:solidFill>
                <a:latin typeface="Arial"/>
                <a:cs typeface="Arial"/>
              </a:rPr>
              <a:t>A</a:t>
            </a:r>
            <a:r>
              <a:rPr sz="350" spc="30" dirty="0">
                <a:solidFill>
                  <a:srgbClr val="BCBCBC"/>
                </a:solidFill>
                <a:latin typeface="Arial"/>
                <a:cs typeface="Arial"/>
              </a:rPr>
              <a:t>U</a:t>
            </a:r>
            <a:r>
              <a:rPr sz="350" spc="15" dirty="0">
                <a:solidFill>
                  <a:srgbClr val="BCBCBC"/>
                </a:solidFill>
                <a:latin typeface="Arial"/>
                <a:cs typeface="Arial"/>
              </a:rPr>
              <a:t>G</a:t>
            </a:r>
            <a:endParaRPr sz="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80599" y="658355"/>
            <a:ext cx="11620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5" dirty="0">
                <a:solidFill>
                  <a:srgbClr val="BCBCBC"/>
                </a:solidFill>
                <a:latin typeface="Arial"/>
                <a:cs typeface="Arial"/>
              </a:rPr>
              <a:t>S</a:t>
            </a:r>
            <a:r>
              <a:rPr sz="350" spc="-5" dirty="0">
                <a:solidFill>
                  <a:srgbClr val="BCBCBC"/>
                </a:solidFill>
                <a:latin typeface="Arial"/>
                <a:cs typeface="Arial"/>
              </a:rPr>
              <a:t>E</a:t>
            </a:r>
            <a:r>
              <a:rPr sz="350" spc="5" dirty="0">
                <a:solidFill>
                  <a:srgbClr val="BCBCBC"/>
                </a:solidFill>
                <a:latin typeface="Arial"/>
                <a:cs typeface="Arial"/>
              </a:rPr>
              <a:t>P</a:t>
            </a:r>
            <a:endParaRPr sz="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51636" y="658355"/>
            <a:ext cx="12890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O</a:t>
            </a:r>
            <a:r>
              <a:rPr sz="350" spc="15" dirty="0">
                <a:solidFill>
                  <a:srgbClr val="BCBCBC"/>
                </a:solidFill>
                <a:latin typeface="Arial"/>
                <a:cs typeface="Arial"/>
              </a:rPr>
              <a:t>CT</a:t>
            </a:r>
            <a:endParaRPr sz="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0644" y="658355"/>
            <a:ext cx="13525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N</a:t>
            </a:r>
            <a:r>
              <a:rPr sz="350" spc="25" dirty="0">
                <a:solidFill>
                  <a:srgbClr val="BCBCBC"/>
                </a:solidFill>
                <a:latin typeface="Arial"/>
                <a:cs typeface="Arial"/>
              </a:rPr>
              <a:t>O</a:t>
            </a: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V</a:t>
            </a:r>
            <a:endParaRPr sz="3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6986" y="818420"/>
            <a:ext cx="4286" cy="63488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41417" y="658355"/>
            <a:ext cx="83820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Q</a:t>
            </a:r>
            <a:r>
              <a:rPr sz="350" spc="-50" dirty="0">
                <a:solidFill>
                  <a:srgbClr val="BCBCBC"/>
                </a:solidFill>
                <a:latin typeface="Arial"/>
                <a:cs typeface="Arial"/>
              </a:rPr>
              <a:t>1</a:t>
            </a:r>
            <a:endParaRPr sz="3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94825" y="818420"/>
            <a:ext cx="4286" cy="63488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339257" y="658355"/>
            <a:ext cx="95250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Q</a:t>
            </a:r>
            <a:r>
              <a:rPr sz="350" spc="40" dirty="0">
                <a:solidFill>
                  <a:srgbClr val="BCBCBC"/>
                </a:solidFill>
                <a:latin typeface="Arial"/>
                <a:cs typeface="Arial"/>
              </a:rPr>
              <a:t>2</a:t>
            </a:r>
            <a:endParaRPr sz="3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18386" y="818420"/>
            <a:ext cx="4286" cy="63488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962817" y="658355"/>
            <a:ext cx="93980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Q</a:t>
            </a:r>
            <a:r>
              <a:rPr sz="350" spc="30" dirty="0">
                <a:solidFill>
                  <a:srgbClr val="BCBCBC"/>
                </a:solidFill>
                <a:latin typeface="Arial"/>
                <a:cs typeface="Arial"/>
              </a:rPr>
              <a:t>3</a:t>
            </a:r>
            <a:endParaRPr sz="3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671955" y="818420"/>
            <a:ext cx="4286" cy="63488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616385" y="658355"/>
            <a:ext cx="9461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35" dirty="0">
                <a:solidFill>
                  <a:srgbClr val="BCBCBC"/>
                </a:solidFill>
                <a:latin typeface="Arial"/>
                <a:cs typeface="Arial"/>
              </a:rPr>
              <a:t>Q4</a:t>
            </a:r>
            <a:endParaRPr sz="35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184769" y="803416"/>
            <a:ext cx="7150734" cy="0"/>
          </a:xfrm>
          <a:custGeom>
            <a:avLst/>
            <a:gdLst/>
            <a:ahLst/>
            <a:cxnLst/>
            <a:rect l="l" t="t" r="r" b="b"/>
            <a:pathLst>
              <a:path w="7150734">
                <a:moveTo>
                  <a:pt x="0" y="0"/>
                </a:moveTo>
                <a:lnTo>
                  <a:pt x="7150488" y="0"/>
                </a:lnTo>
              </a:path>
            </a:pathLst>
          </a:custGeom>
          <a:ln w="4286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98549" y="803416"/>
            <a:ext cx="1633855" cy="0"/>
          </a:xfrm>
          <a:custGeom>
            <a:avLst/>
            <a:gdLst/>
            <a:ahLst/>
            <a:cxnLst/>
            <a:rect l="l" t="t" r="r" b="b"/>
            <a:pathLst>
              <a:path w="1633855">
                <a:moveTo>
                  <a:pt x="0" y="0"/>
                </a:moveTo>
                <a:lnTo>
                  <a:pt x="1633295" y="0"/>
                </a:lnTo>
              </a:path>
            </a:pathLst>
          </a:custGeom>
          <a:ln w="4286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82884" y="921294"/>
            <a:ext cx="16637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50" dirty="0">
                <a:solidFill>
                  <a:srgbClr val="FF00C5"/>
                </a:solidFill>
                <a:latin typeface="Tahoma"/>
                <a:cs typeface="Tahoma"/>
              </a:rPr>
              <a:t>MVP</a:t>
            </a:r>
            <a:endParaRPr sz="5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5182" y="968075"/>
            <a:ext cx="31115" cy="17780"/>
          </a:xfrm>
          <a:custGeom>
            <a:avLst/>
            <a:gdLst/>
            <a:ahLst/>
            <a:cxnLst/>
            <a:rect l="l" t="t" r="r" b="b"/>
            <a:pathLst>
              <a:path w="31115" h="17780">
                <a:moveTo>
                  <a:pt x="15983" y="17540"/>
                </a:moveTo>
                <a:lnTo>
                  <a:pt x="14795" y="17540"/>
                </a:lnTo>
                <a:lnTo>
                  <a:pt x="14290" y="17329"/>
                </a:lnTo>
                <a:lnTo>
                  <a:pt x="0" y="3035"/>
                </a:lnTo>
                <a:lnTo>
                  <a:pt x="0" y="2023"/>
                </a:lnTo>
                <a:lnTo>
                  <a:pt x="2023" y="0"/>
                </a:lnTo>
                <a:lnTo>
                  <a:pt x="3035" y="0"/>
                </a:lnTo>
                <a:lnTo>
                  <a:pt x="15389" y="12359"/>
                </a:lnTo>
                <a:lnTo>
                  <a:pt x="21458" y="12359"/>
                </a:lnTo>
                <a:lnTo>
                  <a:pt x="16489" y="17329"/>
                </a:lnTo>
                <a:lnTo>
                  <a:pt x="15983" y="17540"/>
                </a:lnTo>
                <a:close/>
              </a:path>
              <a:path w="31115" h="17780">
                <a:moveTo>
                  <a:pt x="21458" y="12359"/>
                </a:moveTo>
                <a:lnTo>
                  <a:pt x="15389" y="12359"/>
                </a:lnTo>
                <a:lnTo>
                  <a:pt x="27316" y="426"/>
                </a:lnTo>
                <a:lnTo>
                  <a:pt x="28008" y="241"/>
                </a:lnTo>
                <a:lnTo>
                  <a:pt x="29604" y="668"/>
                </a:lnTo>
                <a:lnTo>
                  <a:pt x="30111" y="1174"/>
                </a:lnTo>
                <a:lnTo>
                  <a:pt x="30538" y="2771"/>
                </a:lnTo>
                <a:lnTo>
                  <a:pt x="30352" y="3462"/>
                </a:lnTo>
                <a:lnTo>
                  <a:pt x="21458" y="12359"/>
                </a:lnTo>
                <a:close/>
              </a:path>
            </a:pathLst>
          </a:custGeom>
          <a:solidFill>
            <a:srgbClr val="FF0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9668" y="1027474"/>
            <a:ext cx="1962912" cy="9823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17179" y="1091774"/>
            <a:ext cx="1113155" cy="792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95"/>
              </a:spcBef>
            </a:pPr>
            <a:r>
              <a:rPr sz="450" spc="10" dirty="0">
                <a:solidFill>
                  <a:srgbClr val="FF00C5"/>
                </a:solidFill>
                <a:latin typeface="Arial"/>
                <a:cs typeface="Arial"/>
              </a:rPr>
              <a:t>Big</a:t>
            </a:r>
            <a:r>
              <a:rPr sz="450" spc="-10" dirty="0">
                <a:solidFill>
                  <a:srgbClr val="FF00C5"/>
                </a:solidFill>
                <a:latin typeface="Arial"/>
                <a:cs typeface="Arial"/>
              </a:rPr>
              <a:t> </a:t>
            </a:r>
            <a:r>
              <a:rPr sz="450" spc="15" dirty="0">
                <a:solidFill>
                  <a:srgbClr val="FF00C5"/>
                </a:solidFill>
                <a:latin typeface="Arial"/>
                <a:cs typeface="Arial"/>
              </a:rPr>
              <a:t>update</a:t>
            </a:r>
            <a:endParaRPr sz="4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450" spc="5" dirty="0">
                <a:solidFill>
                  <a:srgbClr val="202020"/>
                </a:solidFill>
                <a:latin typeface="Arial"/>
                <a:cs typeface="Arial"/>
              </a:rPr>
              <a:t>Version </a:t>
            </a:r>
            <a:r>
              <a:rPr sz="450" spc="-20" dirty="0">
                <a:solidFill>
                  <a:srgbClr val="202020"/>
                </a:solidFill>
                <a:latin typeface="Arial"/>
                <a:cs typeface="Arial"/>
              </a:rPr>
              <a:t>1.0 </a:t>
            </a:r>
            <a:r>
              <a:rPr sz="450" spc="10" dirty="0">
                <a:solidFill>
                  <a:srgbClr val="202020"/>
                </a:solidFill>
                <a:latin typeface="Arial"/>
                <a:cs typeface="Arial"/>
              </a:rPr>
              <a:t>at </a:t>
            </a:r>
            <a:r>
              <a:rPr sz="450" spc="15" dirty="0">
                <a:solidFill>
                  <a:srgbClr val="202020"/>
                </a:solidFill>
                <a:latin typeface="Arial"/>
                <a:cs typeface="Arial"/>
              </a:rPr>
              <a:t>App </a:t>
            </a:r>
            <a:r>
              <a:rPr sz="450" spc="5" dirty="0">
                <a:solidFill>
                  <a:srgbClr val="202020"/>
                </a:solidFill>
                <a:latin typeface="Arial"/>
                <a:cs typeface="Arial"/>
              </a:rPr>
              <a:t>Store </a:t>
            </a:r>
            <a:r>
              <a:rPr sz="450" spc="10" dirty="0">
                <a:solidFill>
                  <a:srgbClr val="202020"/>
                </a:solidFill>
                <a:latin typeface="Arial"/>
                <a:cs typeface="Arial"/>
              </a:rPr>
              <a:t>and Google</a:t>
            </a:r>
            <a:r>
              <a:rPr sz="450" spc="-9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450" dirty="0">
                <a:solidFill>
                  <a:srgbClr val="202020"/>
                </a:solidFill>
                <a:latin typeface="Arial"/>
                <a:cs typeface="Arial"/>
              </a:rPr>
              <a:t>Play</a:t>
            </a:r>
            <a:endParaRPr sz="4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12700" marR="482600" indent="46990">
              <a:lnSpc>
                <a:spcPct val="212500"/>
              </a:lnSpc>
            </a:pPr>
            <a:r>
              <a:rPr sz="450" spc="10" dirty="0">
                <a:solidFill>
                  <a:srgbClr val="FF00C5"/>
                </a:solidFill>
                <a:latin typeface="Arial"/>
                <a:cs typeface="Arial"/>
              </a:rPr>
              <a:t>Monetization  </a:t>
            </a:r>
            <a:r>
              <a:rPr sz="450" spc="5" dirty="0">
                <a:solidFill>
                  <a:srgbClr val="202020"/>
                </a:solidFill>
                <a:latin typeface="Arial"/>
                <a:cs typeface="Arial"/>
              </a:rPr>
              <a:t>Localization </a:t>
            </a:r>
            <a:r>
              <a:rPr sz="450" spc="-25" dirty="0">
                <a:solidFill>
                  <a:srgbClr val="202020"/>
                </a:solidFill>
                <a:latin typeface="Arial"/>
                <a:cs typeface="Arial"/>
              </a:rPr>
              <a:t>ES, </a:t>
            </a:r>
            <a:r>
              <a:rPr sz="450" spc="-20" dirty="0">
                <a:solidFill>
                  <a:srgbClr val="202020"/>
                </a:solidFill>
                <a:latin typeface="Arial"/>
                <a:cs typeface="Arial"/>
              </a:rPr>
              <a:t>FR,</a:t>
            </a:r>
            <a:r>
              <a:rPr sz="450" spc="-3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450" spc="-15" dirty="0">
                <a:solidFill>
                  <a:srgbClr val="202020"/>
                </a:solidFill>
                <a:latin typeface="Arial"/>
                <a:cs typeface="Arial"/>
              </a:rPr>
              <a:t>RU</a:t>
            </a:r>
            <a:endParaRPr lang="ru-RU" sz="4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ru-RU" sz="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ru-RU" sz="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450" spc="5" dirty="0">
                <a:solidFill>
                  <a:srgbClr val="202020"/>
                </a:solidFill>
                <a:latin typeface="Arial"/>
                <a:cs typeface="Arial"/>
              </a:rPr>
              <a:t>Get </a:t>
            </a:r>
            <a:r>
              <a:rPr sz="450" spc="-5" dirty="0">
                <a:solidFill>
                  <a:srgbClr val="202020"/>
                </a:solidFill>
                <a:latin typeface="Arial"/>
                <a:cs typeface="Arial"/>
              </a:rPr>
              <a:t>100</a:t>
            </a:r>
            <a:r>
              <a:rPr sz="450" spc="-2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450" spc="10" dirty="0">
                <a:solidFill>
                  <a:srgbClr val="202020"/>
                </a:solidFill>
                <a:latin typeface="Arial"/>
                <a:cs typeface="Arial"/>
              </a:rPr>
              <a:t>reviews</a:t>
            </a:r>
            <a:endParaRPr sz="450" dirty="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403013" y="2099806"/>
            <a:ext cx="31115" cy="17780"/>
          </a:xfrm>
          <a:custGeom>
            <a:avLst/>
            <a:gdLst/>
            <a:ahLst/>
            <a:cxnLst/>
            <a:rect l="l" t="t" r="r" b="b"/>
            <a:pathLst>
              <a:path w="31114" h="17780">
                <a:moveTo>
                  <a:pt x="15983" y="17540"/>
                </a:moveTo>
                <a:lnTo>
                  <a:pt x="14795" y="17540"/>
                </a:lnTo>
                <a:lnTo>
                  <a:pt x="14290" y="17329"/>
                </a:lnTo>
                <a:lnTo>
                  <a:pt x="0" y="3035"/>
                </a:lnTo>
                <a:lnTo>
                  <a:pt x="0" y="2023"/>
                </a:lnTo>
                <a:lnTo>
                  <a:pt x="2023" y="0"/>
                </a:lnTo>
                <a:lnTo>
                  <a:pt x="3035" y="0"/>
                </a:lnTo>
                <a:lnTo>
                  <a:pt x="15389" y="12359"/>
                </a:lnTo>
                <a:lnTo>
                  <a:pt x="21458" y="12359"/>
                </a:lnTo>
                <a:lnTo>
                  <a:pt x="16489" y="17329"/>
                </a:lnTo>
                <a:lnTo>
                  <a:pt x="15983" y="17540"/>
                </a:lnTo>
                <a:close/>
              </a:path>
              <a:path w="31114" h="17780">
                <a:moveTo>
                  <a:pt x="21458" y="12359"/>
                </a:moveTo>
                <a:lnTo>
                  <a:pt x="15389" y="12359"/>
                </a:lnTo>
                <a:lnTo>
                  <a:pt x="27316" y="426"/>
                </a:lnTo>
                <a:lnTo>
                  <a:pt x="28008" y="241"/>
                </a:lnTo>
                <a:lnTo>
                  <a:pt x="29604" y="668"/>
                </a:lnTo>
                <a:lnTo>
                  <a:pt x="30111" y="1174"/>
                </a:lnTo>
                <a:lnTo>
                  <a:pt x="30538" y="2771"/>
                </a:lnTo>
                <a:lnTo>
                  <a:pt x="30352" y="3462"/>
                </a:lnTo>
                <a:lnTo>
                  <a:pt x="21458" y="12359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334511" y="2157984"/>
            <a:ext cx="3548379" cy="615950"/>
          </a:xfrm>
          <a:custGeom>
            <a:avLst/>
            <a:gdLst/>
            <a:ahLst/>
            <a:cxnLst/>
            <a:rect l="l" t="t" r="r" b="b"/>
            <a:pathLst>
              <a:path w="3548379" h="615950">
                <a:moveTo>
                  <a:pt x="3547872" y="615696"/>
                </a:moveTo>
                <a:lnTo>
                  <a:pt x="0" y="615696"/>
                </a:lnTo>
                <a:lnTo>
                  <a:pt x="0" y="0"/>
                </a:lnTo>
                <a:lnTo>
                  <a:pt x="3547872" y="0"/>
                </a:lnTo>
                <a:lnTo>
                  <a:pt x="3547872" y="19372"/>
                </a:lnTo>
                <a:lnTo>
                  <a:pt x="26018" y="19372"/>
                </a:lnTo>
                <a:lnTo>
                  <a:pt x="26018" y="568539"/>
                </a:lnTo>
                <a:lnTo>
                  <a:pt x="27692" y="572581"/>
                </a:lnTo>
                <a:lnTo>
                  <a:pt x="34389" y="579277"/>
                </a:lnTo>
                <a:lnTo>
                  <a:pt x="38430" y="580951"/>
                </a:lnTo>
                <a:lnTo>
                  <a:pt x="3547872" y="580951"/>
                </a:lnTo>
                <a:lnTo>
                  <a:pt x="3547872" y="615696"/>
                </a:lnTo>
                <a:close/>
              </a:path>
              <a:path w="3548379" h="615950">
                <a:moveTo>
                  <a:pt x="3547872" y="580951"/>
                </a:moveTo>
                <a:lnTo>
                  <a:pt x="3507400" y="580951"/>
                </a:lnTo>
                <a:lnTo>
                  <a:pt x="3511441" y="579277"/>
                </a:lnTo>
                <a:lnTo>
                  <a:pt x="3518137" y="572581"/>
                </a:lnTo>
                <a:lnTo>
                  <a:pt x="3519811" y="568539"/>
                </a:lnTo>
                <a:lnTo>
                  <a:pt x="3519812" y="19372"/>
                </a:lnTo>
                <a:lnTo>
                  <a:pt x="3547872" y="19372"/>
                </a:lnTo>
                <a:lnTo>
                  <a:pt x="3547872" y="580951"/>
                </a:lnTo>
                <a:close/>
              </a:path>
            </a:pathLst>
          </a:custGeom>
          <a:solidFill>
            <a:srgbClr val="000000">
              <a:alpha val="901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362673" y="2177356"/>
            <a:ext cx="3489960" cy="559435"/>
          </a:xfrm>
          <a:custGeom>
            <a:avLst/>
            <a:gdLst/>
            <a:ahLst/>
            <a:cxnLst/>
            <a:rect l="l" t="t" r="r" b="b"/>
            <a:pathLst>
              <a:path w="3489959" h="559435">
                <a:moveTo>
                  <a:pt x="3476492" y="559435"/>
                </a:moveTo>
                <a:lnTo>
                  <a:pt x="13014" y="559435"/>
                </a:lnTo>
                <a:lnTo>
                  <a:pt x="11100" y="559054"/>
                </a:lnTo>
                <a:lnTo>
                  <a:pt x="0" y="546421"/>
                </a:lnTo>
                <a:lnTo>
                  <a:pt x="0" y="0"/>
                </a:lnTo>
                <a:lnTo>
                  <a:pt x="3489507" y="0"/>
                </a:lnTo>
                <a:lnTo>
                  <a:pt x="3489506" y="546421"/>
                </a:lnTo>
                <a:lnTo>
                  <a:pt x="3476492" y="559435"/>
                </a:lnTo>
                <a:close/>
              </a:path>
            </a:pathLst>
          </a:custGeom>
          <a:solidFill>
            <a:srgbClr val="FFFFFF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365553" y="2730882"/>
            <a:ext cx="3484245" cy="8255"/>
          </a:xfrm>
          <a:custGeom>
            <a:avLst/>
            <a:gdLst/>
            <a:ahLst/>
            <a:cxnLst/>
            <a:rect l="l" t="t" r="r" b="b"/>
            <a:pathLst>
              <a:path w="3484245" h="8255">
                <a:moveTo>
                  <a:pt x="3476360" y="8053"/>
                </a:moveTo>
                <a:lnTo>
                  <a:pt x="7389" y="8053"/>
                </a:lnTo>
                <a:lnTo>
                  <a:pt x="3348" y="6379"/>
                </a:lnTo>
                <a:lnTo>
                  <a:pt x="0" y="3031"/>
                </a:lnTo>
                <a:lnTo>
                  <a:pt x="3031" y="0"/>
                </a:lnTo>
                <a:lnTo>
                  <a:pt x="5542" y="2511"/>
                </a:lnTo>
                <a:lnTo>
                  <a:pt x="8573" y="3766"/>
                </a:lnTo>
                <a:lnTo>
                  <a:pt x="3483013" y="3766"/>
                </a:lnTo>
                <a:lnTo>
                  <a:pt x="3480401" y="6379"/>
                </a:lnTo>
                <a:lnTo>
                  <a:pt x="3476360" y="8053"/>
                </a:lnTo>
                <a:close/>
              </a:path>
              <a:path w="3484245" h="8255">
                <a:moveTo>
                  <a:pt x="3483013" y="3766"/>
                </a:moveTo>
                <a:lnTo>
                  <a:pt x="3475175" y="3766"/>
                </a:lnTo>
                <a:lnTo>
                  <a:pt x="3478206" y="2511"/>
                </a:lnTo>
                <a:lnTo>
                  <a:pt x="3480717" y="0"/>
                </a:lnTo>
                <a:lnTo>
                  <a:pt x="3483749" y="3031"/>
                </a:lnTo>
                <a:lnTo>
                  <a:pt x="3483013" y="3766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850189" y="2177356"/>
            <a:ext cx="0" cy="556895"/>
          </a:xfrm>
          <a:custGeom>
            <a:avLst/>
            <a:gdLst/>
            <a:ahLst/>
            <a:cxnLst/>
            <a:rect l="l" t="t" r="r" b="b"/>
            <a:pathLst>
              <a:path h="556894">
                <a:moveTo>
                  <a:pt x="0" y="0"/>
                </a:moveTo>
                <a:lnTo>
                  <a:pt x="0" y="556769"/>
                </a:lnTo>
              </a:path>
            </a:pathLst>
          </a:custGeom>
          <a:ln w="8270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64666" y="2177356"/>
            <a:ext cx="0" cy="556895"/>
          </a:xfrm>
          <a:custGeom>
            <a:avLst/>
            <a:gdLst/>
            <a:ahLst/>
            <a:cxnLst/>
            <a:rect l="l" t="t" r="r" b="b"/>
            <a:pathLst>
              <a:path h="556894">
                <a:moveTo>
                  <a:pt x="0" y="0"/>
                </a:moveTo>
                <a:lnTo>
                  <a:pt x="0" y="556769"/>
                </a:lnTo>
              </a:path>
            </a:pathLst>
          </a:custGeom>
          <a:ln w="8270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64817" y="2170926"/>
            <a:ext cx="3489960" cy="0"/>
          </a:xfrm>
          <a:custGeom>
            <a:avLst/>
            <a:gdLst/>
            <a:ahLst/>
            <a:cxnLst/>
            <a:rect l="l" t="t" r="r" b="b"/>
            <a:pathLst>
              <a:path w="3489959">
                <a:moveTo>
                  <a:pt x="0" y="0"/>
                </a:moveTo>
                <a:lnTo>
                  <a:pt x="3489507" y="0"/>
                </a:lnTo>
              </a:path>
            </a:pathLst>
          </a:custGeom>
          <a:ln w="4286">
            <a:solidFill>
              <a:srgbClr val="00D6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364817" y="2170926"/>
            <a:ext cx="2567940" cy="0"/>
          </a:xfrm>
          <a:custGeom>
            <a:avLst/>
            <a:gdLst/>
            <a:ahLst/>
            <a:cxnLst/>
            <a:rect l="l" t="t" r="r" b="b"/>
            <a:pathLst>
              <a:path w="2567940">
                <a:moveTo>
                  <a:pt x="0" y="0"/>
                </a:moveTo>
                <a:lnTo>
                  <a:pt x="2567831" y="0"/>
                </a:lnTo>
              </a:path>
            </a:pathLst>
          </a:custGeom>
          <a:ln w="4286">
            <a:solidFill>
              <a:srgbClr val="00D6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398727" y="2271281"/>
            <a:ext cx="31115" cy="17780"/>
          </a:xfrm>
          <a:custGeom>
            <a:avLst/>
            <a:gdLst/>
            <a:ahLst/>
            <a:cxnLst/>
            <a:rect l="l" t="t" r="r" b="b"/>
            <a:pathLst>
              <a:path w="31114" h="17780">
                <a:moveTo>
                  <a:pt x="15983" y="17540"/>
                </a:moveTo>
                <a:lnTo>
                  <a:pt x="14795" y="17540"/>
                </a:lnTo>
                <a:lnTo>
                  <a:pt x="14290" y="17329"/>
                </a:lnTo>
                <a:lnTo>
                  <a:pt x="0" y="3035"/>
                </a:lnTo>
                <a:lnTo>
                  <a:pt x="0" y="2023"/>
                </a:lnTo>
                <a:lnTo>
                  <a:pt x="2023" y="0"/>
                </a:lnTo>
                <a:lnTo>
                  <a:pt x="3035" y="0"/>
                </a:lnTo>
                <a:lnTo>
                  <a:pt x="15389" y="12359"/>
                </a:lnTo>
                <a:lnTo>
                  <a:pt x="21458" y="12359"/>
                </a:lnTo>
                <a:lnTo>
                  <a:pt x="16489" y="17329"/>
                </a:lnTo>
                <a:lnTo>
                  <a:pt x="15983" y="17540"/>
                </a:lnTo>
                <a:close/>
              </a:path>
              <a:path w="31114" h="17780">
                <a:moveTo>
                  <a:pt x="21458" y="12359"/>
                </a:moveTo>
                <a:lnTo>
                  <a:pt x="15389" y="12359"/>
                </a:lnTo>
                <a:lnTo>
                  <a:pt x="27316" y="426"/>
                </a:lnTo>
                <a:lnTo>
                  <a:pt x="28008" y="241"/>
                </a:lnTo>
                <a:lnTo>
                  <a:pt x="29604" y="668"/>
                </a:lnTo>
                <a:lnTo>
                  <a:pt x="30111" y="1174"/>
                </a:lnTo>
                <a:lnTo>
                  <a:pt x="30538" y="2771"/>
                </a:lnTo>
                <a:lnTo>
                  <a:pt x="30352" y="3462"/>
                </a:lnTo>
                <a:lnTo>
                  <a:pt x="21458" y="12359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467106" y="224145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28703" y="34646"/>
                </a:moveTo>
                <a:lnTo>
                  <a:pt x="27106" y="34218"/>
                </a:lnTo>
                <a:lnTo>
                  <a:pt x="26600" y="33712"/>
                </a:lnTo>
                <a:lnTo>
                  <a:pt x="26172" y="32115"/>
                </a:lnTo>
                <a:lnTo>
                  <a:pt x="26358" y="31424"/>
                </a:lnTo>
                <a:lnTo>
                  <a:pt x="39178" y="18610"/>
                </a:lnTo>
                <a:lnTo>
                  <a:pt x="39176" y="10331"/>
                </a:lnTo>
                <a:lnTo>
                  <a:pt x="39384" y="9825"/>
                </a:lnTo>
                <a:lnTo>
                  <a:pt x="49053" y="155"/>
                </a:lnTo>
                <a:lnTo>
                  <a:pt x="49832" y="0"/>
                </a:lnTo>
                <a:lnTo>
                  <a:pt x="51599" y="732"/>
                </a:lnTo>
                <a:lnTo>
                  <a:pt x="52040" y="1393"/>
                </a:lnTo>
                <a:lnTo>
                  <a:pt x="52038" y="7524"/>
                </a:lnTo>
                <a:lnTo>
                  <a:pt x="47751" y="7524"/>
                </a:lnTo>
                <a:lnTo>
                  <a:pt x="43510" y="11765"/>
                </a:lnTo>
                <a:lnTo>
                  <a:pt x="43464" y="17354"/>
                </a:lnTo>
                <a:lnTo>
                  <a:pt x="47751" y="17354"/>
                </a:lnTo>
                <a:lnTo>
                  <a:pt x="47670" y="18610"/>
                </a:lnTo>
                <a:lnTo>
                  <a:pt x="47751" y="20926"/>
                </a:lnTo>
                <a:lnTo>
                  <a:pt x="48466" y="21641"/>
                </a:lnTo>
                <a:lnTo>
                  <a:pt x="42208" y="21641"/>
                </a:lnTo>
                <a:lnTo>
                  <a:pt x="29394" y="34460"/>
                </a:lnTo>
                <a:lnTo>
                  <a:pt x="28703" y="34646"/>
                </a:lnTo>
                <a:close/>
              </a:path>
              <a:path w="60960" h="60960">
                <a:moveTo>
                  <a:pt x="30328" y="60819"/>
                </a:moveTo>
                <a:lnTo>
                  <a:pt x="0" y="30490"/>
                </a:lnTo>
                <a:lnTo>
                  <a:pt x="965" y="24771"/>
                </a:lnTo>
                <a:lnTo>
                  <a:pt x="6655" y="13967"/>
                </a:lnTo>
                <a:lnTo>
                  <a:pt x="10825" y="9936"/>
                </a:lnTo>
                <a:lnTo>
                  <a:pt x="21815" y="4614"/>
                </a:lnTo>
                <a:lnTo>
                  <a:pt x="27564" y="3842"/>
                </a:lnTo>
                <a:lnTo>
                  <a:pt x="33566" y="4960"/>
                </a:lnTo>
                <a:lnTo>
                  <a:pt x="34916" y="5253"/>
                </a:lnTo>
                <a:lnTo>
                  <a:pt x="35468" y="6081"/>
                </a:lnTo>
                <a:lnTo>
                  <a:pt x="35072" y="8228"/>
                </a:lnTo>
                <a:lnTo>
                  <a:pt x="27707" y="8228"/>
                </a:lnTo>
                <a:lnTo>
                  <a:pt x="22842" y="8880"/>
                </a:lnTo>
                <a:lnTo>
                  <a:pt x="13542" y="13382"/>
                </a:lnTo>
                <a:lnTo>
                  <a:pt x="10013" y="16793"/>
                </a:lnTo>
                <a:lnTo>
                  <a:pt x="5197" y="25935"/>
                </a:lnTo>
                <a:lnTo>
                  <a:pt x="4428" y="30490"/>
                </a:lnTo>
                <a:lnTo>
                  <a:pt x="4545" y="31866"/>
                </a:lnTo>
                <a:lnTo>
                  <a:pt x="30044" y="56438"/>
                </a:lnTo>
                <a:lnTo>
                  <a:pt x="42531" y="56438"/>
                </a:lnTo>
                <a:lnTo>
                  <a:pt x="36047" y="59853"/>
                </a:lnTo>
                <a:lnTo>
                  <a:pt x="30328" y="60819"/>
                </a:lnTo>
                <a:close/>
              </a:path>
              <a:path w="60960" h="60960">
                <a:moveTo>
                  <a:pt x="47751" y="18458"/>
                </a:moveTo>
                <a:lnTo>
                  <a:pt x="47751" y="17354"/>
                </a:lnTo>
                <a:lnTo>
                  <a:pt x="43464" y="17354"/>
                </a:lnTo>
                <a:lnTo>
                  <a:pt x="43510" y="11765"/>
                </a:lnTo>
                <a:lnTo>
                  <a:pt x="47751" y="7524"/>
                </a:lnTo>
                <a:lnTo>
                  <a:pt x="47870" y="11811"/>
                </a:lnTo>
                <a:lnTo>
                  <a:pt x="47957" y="12022"/>
                </a:lnTo>
                <a:lnTo>
                  <a:pt x="48796" y="12861"/>
                </a:lnTo>
                <a:lnTo>
                  <a:pt x="49302" y="13069"/>
                </a:lnTo>
                <a:lnTo>
                  <a:pt x="53292" y="13069"/>
                </a:lnTo>
                <a:lnTo>
                  <a:pt x="49011" y="17350"/>
                </a:lnTo>
                <a:lnTo>
                  <a:pt x="49007" y="17565"/>
                </a:lnTo>
                <a:lnTo>
                  <a:pt x="48009" y="17977"/>
                </a:lnTo>
                <a:lnTo>
                  <a:pt x="47751" y="18458"/>
                </a:lnTo>
                <a:close/>
              </a:path>
              <a:path w="60960" h="60960">
                <a:moveTo>
                  <a:pt x="49072" y="17539"/>
                </a:moveTo>
                <a:lnTo>
                  <a:pt x="49011" y="17350"/>
                </a:lnTo>
                <a:lnTo>
                  <a:pt x="53294" y="13067"/>
                </a:lnTo>
                <a:lnTo>
                  <a:pt x="49296" y="13067"/>
                </a:lnTo>
                <a:lnTo>
                  <a:pt x="48796" y="12861"/>
                </a:lnTo>
                <a:lnTo>
                  <a:pt x="47957" y="12022"/>
                </a:lnTo>
                <a:lnTo>
                  <a:pt x="47870" y="11811"/>
                </a:lnTo>
                <a:lnTo>
                  <a:pt x="47751" y="7524"/>
                </a:lnTo>
                <a:lnTo>
                  <a:pt x="52038" y="7524"/>
                </a:lnTo>
                <a:lnTo>
                  <a:pt x="52038" y="8780"/>
                </a:lnTo>
                <a:lnTo>
                  <a:pt x="59427" y="8780"/>
                </a:lnTo>
                <a:lnTo>
                  <a:pt x="60086" y="9219"/>
                </a:lnTo>
                <a:lnTo>
                  <a:pt x="60819" y="10986"/>
                </a:lnTo>
                <a:lnTo>
                  <a:pt x="60713" y="11516"/>
                </a:lnTo>
                <a:lnTo>
                  <a:pt x="60618" y="11811"/>
                </a:lnTo>
                <a:lnTo>
                  <a:pt x="59362" y="13067"/>
                </a:lnTo>
                <a:lnTo>
                  <a:pt x="53294" y="13067"/>
                </a:lnTo>
                <a:lnTo>
                  <a:pt x="59359" y="13069"/>
                </a:lnTo>
                <a:lnTo>
                  <a:pt x="55340" y="17087"/>
                </a:lnTo>
                <a:lnTo>
                  <a:pt x="50167" y="17087"/>
                </a:lnTo>
                <a:lnTo>
                  <a:pt x="49072" y="17539"/>
                </a:lnTo>
                <a:close/>
              </a:path>
              <a:path w="60960" h="60960">
                <a:moveTo>
                  <a:pt x="34156" y="9383"/>
                </a:moveTo>
                <a:lnTo>
                  <a:pt x="32786" y="9174"/>
                </a:lnTo>
                <a:lnTo>
                  <a:pt x="27707" y="8228"/>
                </a:lnTo>
                <a:lnTo>
                  <a:pt x="35072" y="8228"/>
                </a:lnTo>
                <a:lnTo>
                  <a:pt x="34966" y="8806"/>
                </a:lnTo>
                <a:lnTo>
                  <a:pt x="34156" y="9383"/>
                </a:lnTo>
                <a:close/>
              </a:path>
              <a:path w="60960" h="60960">
                <a:moveTo>
                  <a:pt x="53292" y="13069"/>
                </a:moveTo>
                <a:lnTo>
                  <a:pt x="49302" y="13069"/>
                </a:lnTo>
                <a:lnTo>
                  <a:pt x="53294" y="13067"/>
                </a:lnTo>
                <a:close/>
              </a:path>
              <a:path w="60960" h="60960">
                <a:moveTo>
                  <a:pt x="29152" y="47687"/>
                </a:moveTo>
                <a:lnTo>
                  <a:pt x="13173" y="31424"/>
                </a:lnTo>
                <a:lnTo>
                  <a:pt x="13550" y="28822"/>
                </a:lnTo>
                <a:lnTo>
                  <a:pt x="27125" y="17076"/>
                </a:lnTo>
                <a:lnTo>
                  <a:pt x="31123" y="17565"/>
                </a:lnTo>
                <a:lnTo>
                  <a:pt x="31694" y="17996"/>
                </a:lnTo>
                <a:lnTo>
                  <a:pt x="32245" y="19291"/>
                </a:lnTo>
                <a:lnTo>
                  <a:pt x="32253" y="20225"/>
                </a:lnTo>
                <a:lnTo>
                  <a:pt x="31337" y="21440"/>
                </a:lnTo>
                <a:lnTo>
                  <a:pt x="27510" y="21440"/>
                </a:lnTo>
                <a:lnTo>
                  <a:pt x="25368" y="21844"/>
                </a:lnTo>
                <a:lnTo>
                  <a:pt x="17555" y="32115"/>
                </a:lnTo>
                <a:lnTo>
                  <a:pt x="18267" y="36380"/>
                </a:lnTo>
                <a:lnTo>
                  <a:pt x="19264" y="38318"/>
                </a:lnTo>
                <a:lnTo>
                  <a:pt x="22501" y="41554"/>
                </a:lnTo>
                <a:lnTo>
                  <a:pt x="24438" y="42551"/>
                </a:lnTo>
                <a:lnTo>
                  <a:pt x="28952" y="43305"/>
                </a:lnTo>
                <a:lnTo>
                  <a:pt x="39106" y="43305"/>
                </a:lnTo>
                <a:lnTo>
                  <a:pt x="37927" y="44435"/>
                </a:lnTo>
                <a:lnTo>
                  <a:pt x="32171" y="47247"/>
                </a:lnTo>
                <a:lnTo>
                  <a:pt x="29152" y="47687"/>
                </a:lnTo>
                <a:close/>
              </a:path>
              <a:path w="60960" h="60960">
                <a:moveTo>
                  <a:pt x="51412" y="21015"/>
                </a:moveTo>
                <a:lnTo>
                  <a:pt x="52201" y="20225"/>
                </a:lnTo>
                <a:lnTo>
                  <a:pt x="52326" y="19291"/>
                </a:lnTo>
                <a:lnTo>
                  <a:pt x="51030" y="17350"/>
                </a:lnTo>
                <a:lnTo>
                  <a:pt x="50167" y="17087"/>
                </a:lnTo>
                <a:lnTo>
                  <a:pt x="55340" y="17087"/>
                </a:lnTo>
                <a:lnTo>
                  <a:pt x="51412" y="21015"/>
                </a:lnTo>
                <a:close/>
              </a:path>
              <a:path w="60960" h="60960">
                <a:moveTo>
                  <a:pt x="50191" y="21641"/>
                </a:moveTo>
                <a:lnTo>
                  <a:pt x="48466" y="21641"/>
                </a:lnTo>
                <a:lnTo>
                  <a:pt x="48728" y="21636"/>
                </a:lnTo>
                <a:lnTo>
                  <a:pt x="48032" y="21062"/>
                </a:lnTo>
                <a:lnTo>
                  <a:pt x="47868" y="20225"/>
                </a:lnTo>
                <a:lnTo>
                  <a:pt x="47751" y="18458"/>
                </a:lnTo>
                <a:lnTo>
                  <a:pt x="48009" y="17977"/>
                </a:lnTo>
                <a:lnTo>
                  <a:pt x="49072" y="17539"/>
                </a:lnTo>
                <a:lnTo>
                  <a:pt x="50473" y="21580"/>
                </a:lnTo>
                <a:lnTo>
                  <a:pt x="50191" y="21641"/>
                </a:lnTo>
                <a:close/>
              </a:path>
              <a:path w="60960" h="60960">
                <a:moveTo>
                  <a:pt x="48466" y="21641"/>
                </a:moveTo>
                <a:lnTo>
                  <a:pt x="47840" y="21015"/>
                </a:lnTo>
                <a:lnTo>
                  <a:pt x="47751" y="19632"/>
                </a:lnTo>
                <a:lnTo>
                  <a:pt x="48032" y="21062"/>
                </a:lnTo>
                <a:lnTo>
                  <a:pt x="48728" y="21636"/>
                </a:lnTo>
                <a:lnTo>
                  <a:pt x="48466" y="21641"/>
                </a:lnTo>
                <a:close/>
              </a:path>
              <a:path w="60960" h="60960">
                <a:moveTo>
                  <a:pt x="30600" y="21823"/>
                </a:moveTo>
                <a:lnTo>
                  <a:pt x="27510" y="21440"/>
                </a:lnTo>
                <a:lnTo>
                  <a:pt x="31337" y="21440"/>
                </a:lnTo>
                <a:lnTo>
                  <a:pt x="30600" y="21823"/>
                </a:lnTo>
                <a:close/>
              </a:path>
              <a:path w="60960" h="60960">
                <a:moveTo>
                  <a:pt x="42531" y="56438"/>
                </a:moveTo>
                <a:lnTo>
                  <a:pt x="30044" y="56438"/>
                </a:lnTo>
                <a:lnTo>
                  <a:pt x="34883" y="55621"/>
                </a:lnTo>
                <a:lnTo>
                  <a:pt x="44025" y="50805"/>
                </a:lnTo>
                <a:lnTo>
                  <a:pt x="47450" y="47247"/>
                </a:lnTo>
                <a:lnTo>
                  <a:pt x="51938" y="37976"/>
                </a:lnTo>
                <a:lnTo>
                  <a:pt x="52591" y="33111"/>
                </a:lnTo>
                <a:lnTo>
                  <a:pt x="51644" y="28032"/>
                </a:lnTo>
                <a:lnTo>
                  <a:pt x="51423" y="26655"/>
                </a:lnTo>
                <a:lnTo>
                  <a:pt x="51999" y="25840"/>
                </a:lnTo>
                <a:lnTo>
                  <a:pt x="54741" y="25332"/>
                </a:lnTo>
                <a:lnTo>
                  <a:pt x="55500" y="25840"/>
                </a:lnTo>
                <a:lnTo>
                  <a:pt x="56949" y="33111"/>
                </a:lnTo>
                <a:lnTo>
                  <a:pt x="56789" y="34646"/>
                </a:lnTo>
                <a:lnTo>
                  <a:pt x="56204" y="39003"/>
                </a:lnTo>
                <a:lnTo>
                  <a:pt x="50882" y="49993"/>
                </a:lnTo>
                <a:lnTo>
                  <a:pt x="46851" y="54163"/>
                </a:lnTo>
                <a:lnTo>
                  <a:pt x="42531" y="56438"/>
                </a:lnTo>
                <a:close/>
              </a:path>
              <a:path w="60960" h="60960">
                <a:moveTo>
                  <a:pt x="39106" y="43305"/>
                </a:moveTo>
                <a:lnTo>
                  <a:pt x="28952" y="43305"/>
                </a:lnTo>
                <a:lnTo>
                  <a:pt x="31109" y="42991"/>
                </a:lnTo>
                <a:lnTo>
                  <a:pt x="35221" y="40982"/>
                </a:lnTo>
                <a:lnTo>
                  <a:pt x="36794" y="39474"/>
                </a:lnTo>
                <a:lnTo>
                  <a:pt x="38974" y="35450"/>
                </a:lnTo>
                <a:lnTo>
                  <a:pt x="39302" y="33712"/>
                </a:lnTo>
                <a:lnTo>
                  <a:pt x="39354" y="33111"/>
                </a:lnTo>
                <a:lnTo>
                  <a:pt x="38922" y="29618"/>
                </a:lnTo>
                <a:lnTo>
                  <a:pt x="39544" y="28822"/>
                </a:lnTo>
                <a:lnTo>
                  <a:pt x="42382" y="28473"/>
                </a:lnTo>
                <a:lnTo>
                  <a:pt x="43179" y="29095"/>
                </a:lnTo>
                <a:lnTo>
                  <a:pt x="43675" y="33111"/>
                </a:lnTo>
                <a:lnTo>
                  <a:pt x="43567" y="34646"/>
                </a:lnTo>
                <a:lnTo>
                  <a:pt x="43181" y="36691"/>
                </a:lnTo>
                <a:lnTo>
                  <a:pt x="40129" y="42324"/>
                </a:lnTo>
                <a:lnTo>
                  <a:pt x="39106" y="43305"/>
                </a:lnTo>
                <a:close/>
              </a:path>
            </a:pathLst>
          </a:custGeom>
          <a:solidFill>
            <a:srgbClr val="00D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383279" y="2328672"/>
            <a:ext cx="3447415" cy="189230"/>
          </a:xfrm>
          <a:custGeom>
            <a:avLst/>
            <a:gdLst/>
            <a:ahLst/>
            <a:cxnLst/>
            <a:rect l="l" t="t" r="r" b="b"/>
            <a:pathLst>
              <a:path w="3447415" h="189230">
                <a:moveTo>
                  <a:pt x="3447288" y="188976"/>
                </a:moveTo>
                <a:lnTo>
                  <a:pt x="0" y="188976"/>
                </a:lnTo>
                <a:lnTo>
                  <a:pt x="0" y="0"/>
                </a:lnTo>
                <a:lnTo>
                  <a:pt x="3447288" y="0"/>
                </a:lnTo>
                <a:lnTo>
                  <a:pt x="3447288" y="15872"/>
                </a:lnTo>
                <a:lnTo>
                  <a:pt x="31860" y="15872"/>
                </a:lnTo>
                <a:lnTo>
                  <a:pt x="28037" y="17456"/>
                </a:lnTo>
                <a:lnTo>
                  <a:pt x="21702" y="23790"/>
                </a:lnTo>
                <a:lnTo>
                  <a:pt x="20119" y="27613"/>
                </a:lnTo>
                <a:lnTo>
                  <a:pt x="20119" y="154171"/>
                </a:lnTo>
                <a:lnTo>
                  <a:pt x="21702" y="157994"/>
                </a:lnTo>
                <a:lnTo>
                  <a:pt x="28037" y="164328"/>
                </a:lnTo>
                <a:lnTo>
                  <a:pt x="31860" y="165912"/>
                </a:lnTo>
                <a:lnTo>
                  <a:pt x="3447288" y="165912"/>
                </a:lnTo>
                <a:lnTo>
                  <a:pt x="3447288" y="188976"/>
                </a:lnTo>
                <a:close/>
              </a:path>
              <a:path w="3447415" h="189230">
                <a:moveTo>
                  <a:pt x="3447288" y="165912"/>
                </a:moveTo>
                <a:lnTo>
                  <a:pt x="3416434" y="165912"/>
                </a:lnTo>
                <a:lnTo>
                  <a:pt x="3420257" y="164328"/>
                </a:lnTo>
                <a:lnTo>
                  <a:pt x="3426592" y="157994"/>
                </a:lnTo>
                <a:lnTo>
                  <a:pt x="3428175" y="154171"/>
                </a:lnTo>
                <a:lnTo>
                  <a:pt x="3428175" y="27613"/>
                </a:lnTo>
                <a:lnTo>
                  <a:pt x="3426592" y="23790"/>
                </a:lnTo>
                <a:lnTo>
                  <a:pt x="3420257" y="17456"/>
                </a:lnTo>
                <a:lnTo>
                  <a:pt x="3416434" y="15872"/>
                </a:lnTo>
                <a:lnTo>
                  <a:pt x="3447288" y="15872"/>
                </a:lnTo>
                <a:lnTo>
                  <a:pt x="3447288" y="165912"/>
                </a:lnTo>
                <a:close/>
              </a:path>
            </a:pathLst>
          </a:custGeom>
          <a:solidFill>
            <a:srgbClr val="3E3E44">
              <a:alpha val="1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401255" y="2342400"/>
            <a:ext cx="3412490" cy="154940"/>
          </a:xfrm>
          <a:custGeom>
            <a:avLst/>
            <a:gdLst/>
            <a:ahLst/>
            <a:cxnLst/>
            <a:rect l="l" t="t" r="r" b="b"/>
            <a:pathLst>
              <a:path w="3412490" h="154939">
                <a:moveTo>
                  <a:pt x="3399328" y="154326"/>
                </a:moveTo>
                <a:lnTo>
                  <a:pt x="13014" y="154326"/>
                </a:lnTo>
                <a:lnTo>
                  <a:pt x="11100" y="153946"/>
                </a:lnTo>
                <a:lnTo>
                  <a:pt x="0" y="141312"/>
                </a:lnTo>
                <a:lnTo>
                  <a:pt x="0" y="13014"/>
                </a:lnTo>
                <a:lnTo>
                  <a:pt x="13014" y="0"/>
                </a:lnTo>
                <a:lnTo>
                  <a:pt x="3399328" y="0"/>
                </a:lnTo>
                <a:lnTo>
                  <a:pt x="3412343" y="13014"/>
                </a:lnTo>
                <a:lnTo>
                  <a:pt x="3412343" y="141312"/>
                </a:lnTo>
                <a:lnTo>
                  <a:pt x="3399328" y="1543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401255" y="2342400"/>
            <a:ext cx="3412490" cy="154940"/>
          </a:xfrm>
          <a:custGeom>
            <a:avLst/>
            <a:gdLst/>
            <a:ahLst/>
            <a:cxnLst/>
            <a:rect l="l" t="t" r="r" b="b"/>
            <a:pathLst>
              <a:path w="3412490" h="154939">
                <a:moveTo>
                  <a:pt x="0" y="139323"/>
                </a:moveTo>
                <a:lnTo>
                  <a:pt x="0" y="15004"/>
                </a:lnTo>
                <a:lnTo>
                  <a:pt x="0" y="13014"/>
                </a:lnTo>
                <a:lnTo>
                  <a:pt x="380" y="11100"/>
                </a:lnTo>
                <a:lnTo>
                  <a:pt x="1142" y="9261"/>
                </a:lnTo>
                <a:lnTo>
                  <a:pt x="1903" y="7423"/>
                </a:lnTo>
                <a:lnTo>
                  <a:pt x="2987" y="5801"/>
                </a:lnTo>
                <a:lnTo>
                  <a:pt x="4394" y="4394"/>
                </a:lnTo>
                <a:lnTo>
                  <a:pt x="5801" y="2987"/>
                </a:lnTo>
                <a:lnTo>
                  <a:pt x="7423" y="1903"/>
                </a:lnTo>
                <a:lnTo>
                  <a:pt x="9262" y="1141"/>
                </a:lnTo>
                <a:lnTo>
                  <a:pt x="11100" y="380"/>
                </a:lnTo>
                <a:lnTo>
                  <a:pt x="13014" y="0"/>
                </a:lnTo>
                <a:lnTo>
                  <a:pt x="15004" y="0"/>
                </a:lnTo>
                <a:lnTo>
                  <a:pt x="3397339" y="0"/>
                </a:lnTo>
                <a:lnTo>
                  <a:pt x="3399328" y="0"/>
                </a:lnTo>
                <a:lnTo>
                  <a:pt x="3401242" y="380"/>
                </a:lnTo>
                <a:lnTo>
                  <a:pt x="3412343" y="15004"/>
                </a:lnTo>
                <a:lnTo>
                  <a:pt x="3412343" y="139323"/>
                </a:lnTo>
                <a:lnTo>
                  <a:pt x="3397339" y="154327"/>
                </a:lnTo>
                <a:lnTo>
                  <a:pt x="15004" y="154327"/>
                </a:lnTo>
                <a:lnTo>
                  <a:pt x="13014" y="154326"/>
                </a:lnTo>
                <a:lnTo>
                  <a:pt x="11100" y="153946"/>
                </a:lnTo>
                <a:lnTo>
                  <a:pt x="9262" y="153184"/>
                </a:lnTo>
                <a:lnTo>
                  <a:pt x="7423" y="152423"/>
                </a:lnTo>
                <a:lnTo>
                  <a:pt x="5801" y="151339"/>
                </a:lnTo>
                <a:lnTo>
                  <a:pt x="4394" y="149932"/>
                </a:lnTo>
                <a:lnTo>
                  <a:pt x="2987" y="148525"/>
                </a:lnTo>
                <a:lnTo>
                  <a:pt x="1903" y="146902"/>
                </a:lnTo>
                <a:lnTo>
                  <a:pt x="1142" y="145064"/>
                </a:lnTo>
                <a:lnTo>
                  <a:pt x="380" y="143226"/>
                </a:lnTo>
                <a:lnTo>
                  <a:pt x="0" y="141312"/>
                </a:lnTo>
                <a:lnTo>
                  <a:pt x="0" y="139323"/>
                </a:lnTo>
                <a:close/>
              </a:path>
            </a:pathLst>
          </a:custGeom>
          <a:ln w="4286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454744" y="2395628"/>
            <a:ext cx="34925" cy="47625"/>
          </a:xfrm>
          <a:custGeom>
            <a:avLst/>
            <a:gdLst/>
            <a:ahLst/>
            <a:cxnLst/>
            <a:rect l="l" t="t" r="r" b="b"/>
            <a:pathLst>
              <a:path w="34925" h="47625">
                <a:moveTo>
                  <a:pt x="20139" y="35998"/>
                </a:moveTo>
                <a:lnTo>
                  <a:pt x="14878" y="35998"/>
                </a:lnTo>
                <a:lnTo>
                  <a:pt x="28081" y="17504"/>
                </a:lnTo>
                <a:lnTo>
                  <a:pt x="18536" y="17504"/>
                </a:lnTo>
                <a:lnTo>
                  <a:pt x="17918" y="17143"/>
                </a:lnTo>
                <a:lnTo>
                  <a:pt x="17239" y="15895"/>
                </a:lnTo>
                <a:lnTo>
                  <a:pt x="17127" y="14891"/>
                </a:lnTo>
                <a:lnTo>
                  <a:pt x="26178" y="1313"/>
                </a:lnTo>
                <a:lnTo>
                  <a:pt x="26981" y="181"/>
                </a:lnTo>
                <a:lnTo>
                  <a:pt x="27959" y="0"/>
                </a:lnTo>
                <a:lnTo>
                  <a:pt x="30270" y="1538"/>
                </a:lnTo>
                <a:lnTo>
                  <a:pt x="30480" y="2511"/>
                </a:lnTo>
                <a:lnTo>
                  <a:pt x="29745" y="3688"/>
                </a:lnTo>
                <a:lnTo>
                  <a:pt x="23392" y="13218"/>
                </a:lnTo>
                <a:lnTo>
                  <a:pt x="33116" y="13218"/>
                </a:lnTo>
                <a:lnTo>
                  <a:pt x="33741" y="13592"/>
                </a:lnTo>
                <a:lnTo>
                  <a:pt x="34552" y="15149"/>
                </a:lnTo>
                <a:lnTo>
                  <a:pt x="34499" y="15895"/>
                </a:lnTo>
                <a:lnTo>
                  <a:pt x="33350" y="17504"/>
                </a:lnTo>
                <a:lnTo>
                  <a:pt x="18556" y="17516"/>
                </a:lnTo>
                <a:lnTo>
                  <a:pt x="33341" y="17516"/>
                </a:lnTo>
                <a:lnTo>
                  <a:pt x="20139" y="35998"/>
                </a:lnTo>
                <a:close/>
              </a:path>
              <a:path w="34925" h="47625">
                <a:moveTo>
                  <a:pt x="11498" y="47556"/>
                </a:moveTo>
                <a:lnTo>
                  <a:pt x="10026" y="47477"/>
                </a:lnTo>
                <a:lnTo>
                  <a:pt x="9495" y="47195"/>
                </a:lnTo>
                <a:lnTo>
                  <a:pt x="8695" y="46134"/>
                </a:lnTo>
                <a:lnTo>
                  <a:pt x="8569" y="45545"/>
                </a:lnTo>
                <a:lnTo>
                  <a:pt x="8718" y="44897"/>
                </a:lnTo>
                <a:lnTo>
                  <a:pt x="12486" y="26078"/>
                </a:lnTo>
                <a:lnTo>
                  <a:pt x="1450" y="26078"/>
                </a:lnTo>
                <a:lnTo>
                  <a:pt x="853" y="25753"/>
                </a:lnTo>
                <a:lnTo>
                  <a:pt x="26" y="24436"/>
                </a:lnTo>
                <a:lnTo>
                  <a:pt x="0" y="23720"/>
                </a:lnTo>
                <a:lnTo>
                  <a:pt x="9093" y="1073"/>
                </a:lnTo>
                <a:lnTo>
                  <a:pt x="9372" y="415"/>
                </a:lnTo>
                <a:lnTo>
                  <a:pt x="10296" y="31"/>
                </a:lnTo>
                <a:lnTo>
                  <a:pt x="12894" y="1073"/>
                </a:lnTo>
                <a:lnTo>
                  <a:pt x="13297" y="1988"/>
                </a:lnTo>
                <a:lnTo>
                  <a:pt x="12803" y="3298"/>
                </a:lnTo>
                <a:lnTo>
                  <a:pt x="5408" y="21791"/>
                </a:lnTo>
                <a:lnTo>
                  <a:pt x="15781" y="21791"/>
                </a:lnTo>
                <a:lnTo>
                  <a:pt x="16318" y="22039"/>
                </a:lnTo>
                <a:lnTo>
                  <a:pt x="17198" y="23113"/>
                </a:lnTo>
                <a:lnTo>
                  <a:pt x="17343" y="23720"/>
                </a:lnTo>
                <a:lnTo>
                  <a:pt x="16857" y="26078"/>
                </a:lnTo>
                <a:lnTo>
                  <a:pt x="1473" y="26091"/>
                </a:lnTo>
                <a:lnTo>
                  <a:pt x="16855" y="26091"/>
                </a:lnTo>
                <a:lnTo>
                  <a:pt x="14878" y="35998"/>
                </a:lnTo>
                <a:lnTo>
                  <a:pt x="20139" y="35998"/>
                </a:lnTo>
                <a:lnTo>
                  <a:pt x="12584" y="46574"/>
                </a:lnTo>
                <a:lnTo>
                  <a:pt x="12129" y="47243"/>
                </a:lnTo>
                <a:lnTo>
                  <a:pt x="11498" y="47556"/>
                </a:lnTo>
                <a:close/>
              </a:path>
              <a:path w="34925" h="47625">
                <a:moveTo>
                  <a:pt x="15781" y="21791"/>
                </a:moveTo>
                <a:lnTo>
                  <a:pt x="5408" y="21791"/>
                </a:lnTo>
                <a:lnTo>
                  <a:pt x="15058" y="21791"/>
                </a:lnTo>
                <a:lnTo>
                  <a:pt x="15752" y="2177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383279" y="2526792"/>
            <a:ext cx="3447415" cy="189230"/>
          </a:xfrm>
          <a:custGeom>
            <a:avLst/>
            <a:gdLst/>
            <a:ahLst/>
            <a:cxnLst/>
            <a:rect l="l" t="t" r="r" b="b"/>
            <a:pathLst>
              <a:path w="3447415" h="189230">
                <a:moveTo>
                  <a:pt x="3447288" y="188976"/>
                </a:moveTo>
                <a:lnTo>
                  <a:pt x="0" y="188976"/>
                </a:lnTo>
                <a:lnTo>
                  <a:pt x="0" y="0"/>
                </a:lnTo>
                <a:lnTo>
                  <a:pt x="3447288" y="0"/>
                </a:lnTo>
                <a:lnTo>
                  <a:pt x="3447288" y="14948"/>
                </a:lnTo>
                <a:lnTo>
                  <a:pt x="31860" y="14948"/>
                </a:lnTo>
                <a:lnTo>
                  <a:pt x="28037" y="16531"/>
                </a:lnTo>
                <a:lnTo>
                  <a:pt x="21702" y="22866"/>
                </a:lnTo>
                <a:lnTo>
                  <a:pt x="20119" y="26689"/>
                </a:lnTo>
                <a:lnTo>
                  <a:pt x="20119" y="153247"/>
                </a:lnTo>
                <a:lnTo>
                  <a:pt x="21702" y="157070"/>
                </a:lnTo>
                <a:lnTo>
                  <a:pt x="28037" y="163404"/>
                </a:lnTo>
                <a:lnTo>
                  <a:pt x="31860" y="164988"/>
                </a:lnTo>
                <a:lnTo>
                  <a:pt x="3447288" y="164988"/>
                </a:lnTo>
                <a:lnTo>
                  <a:pt x="3447288" y="188976"/>
                </a:lnTo>
                <a:close/>
              </a:path>
              <a:path w="3447415" h="189230">
                <a:moveTo>
                  <a:pt x="3447288" y="164988"/>
                </a:moveTo>
                <a:lnTo>
                  <a:pt x="3416434" y="164988"/>
                </a:lnTo>
                <a:lnTo>
                  <a:pt x="3420257" y="163404"/>
                </a:lnTo>
                <a:lnTo>
                  <a:pt x="3426592" y="157070"/>
                </a:lnTo>
                <a:lnTo>
                  <a:pt x="3428175" y="153247"/>
                </a:lnTo>
                <a:lnTo>
                  <a:pt x="3428175" y="26689"/>
                </a:lnTo>
                <a:lnTo>
                  <a:pt x="3426592" y="22866"/>
                </a:lnTo>
                <a:lnTo>
                  <a:pt x="3420257" y="16531"/>
                </a:lnTo>
                <a:lnTo>
                  <a:pt x="3416434" y="14948"/>
                </a:lnTo>
                <a:lnTo>
                  <a:pt x="3447288" y="14948"/>
                </a:lnTo>
                <a:lnTo>
                  <a:pt x="3447288" y="164988"/>
                </a:lnTo>
                <a:close/>
              </a:path>
            </a:pathLst>
          </a:custGeom>
          <a:solidFill>
            <a:srgbClr val="3E3E44">
              <a:alpha val="1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401255" y="2539596"/>
            <a:ext cx="3412490" cy="154940"/>
          </a:xfrm>
          <a:custGeom>
            <a:avLst/>
            <a:gdLst/>
            <a:ahLst/>
            <a:cxnLst/>
            <a:rect l="l" t="t" r="r" b="b"/>
            <a:pathLst>
              <a:path w="3412490" h="154939">
                <a:moveTo>
                  <a:pt x="3399328" y="154326"/>
                </a:moveTo>
                <a:lnTo>
                  <a:pt x="13014" y="154326"/>
                </a:lnTo>
                <a:lnTo>
                  <a:pt x="11099" y="153946"/>
                </a:lnTo>
                <a:lnTo>
                  <a:pt x="0" y="141312"/>
                </a:lnTo>
                <a:lnTo>
                  <a:pt x="0" y="13014"/>
                </a:lnTo>
                <a:lnTo>
                  <a:pt x="13014" y="0"/>
                </a:lnTo>
                <a:lnTo>
                  <a:pt x="3399328" y="0"/>
                </a:lnTo>
                <a:lnTo>
                  <a:pt x="3412343" y="13014"/>
                </a:lnTo>
                <a:lnTo>
                  <a:pt x="3412343" y="141312"/>
                </a:lnTo>
                <a:lnTo>
                  <a:pt x="3399328" y="1543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401255" y="2539596"/>
            <a:ext cx="3412490" cy="154940"/>
          </a:xfrm>
          <a:custGeom>
            <a:avLst/>
            <a:gdLst/>
            <a:ahLst/>
            <a:cxnLst/>
            <a:rect l="l" t="t" r="r" b="b"/>
            <a:pathLst>
              <a:path w="3412490" h="154939">
                <a:moveTo>
                  <a:pt x="0" y="139323"/>
                </a:moveTo>
                <a:lnTo>
                  <a:pt x="0" y="15004"/>
                </a:lnTo>
                <a:lnTo>
                  <a:pt x="0" y="13014"/>
                </a:lnTo>
                <a:lnTo>
                  <a:pt x="380" y="11100"/>
                </a:lnTo>
                <a:lnTo>
                  <a:pt x="1142" y="9262"/>
                </a:lnTo>
                <a:lnTo>
                  <a:pt x="1903" y="7423"/>
                </a:lnTo>
                <a:lnTo>
                  <a:pt x="2987" y="5801"/>
                </a:lnTo>
                <a:lnTo>
                  <a:pt x="4394" y="4394"/>
                </a:lnTo>
                <a:lnTo>
                  <a:pt x="5801" y="2987"/>
                </a:lnTo>
                <a:lnTo>
                  <a:pt x="7423" y="1903"/>
                </a:lnTo>
                <a:lnTo>
                  <a:pt x="9262" y="1141"/>
                </a:lnTo>
                <a:lnTo>
                  <a:pt x="11100" y="380"/>
                </a:lnTo>
                <a:lnTo>
                  <a:pt x="13014" y="0"/>
                </a:lnTo>
                <a:lnTo>
                  <a:pt x="15004" y="0"/>
                </a:lnTo>
                <a:lnTo>
                  <a:pt x="3397339" y="0"/>
                </a:lnTo>
                <a:lnTo>
                  <a:pt x="3399328" y="0"/>
                </a:lnTo>
                <a:lnTo>
                  <a:pt x="3401242" y="380"/>
                </a:lnTo>
                <a:lnTo>
                  <a:pt x="3412343" y="15004"/>
                </a:lnTo>
                <a:lnTo>
                  <a:pt x="3412343" y="139323"/>
                </a:lnTo>
                <a:lnTo>
                  <a:pt x="3397339" y="154327"/>
                </a:lnTo>
                <a:lnTo>
                  <a:pt x="15004" y="154327"/>
                </a:lnTo>
                <a:lnTo>
                  <a:pt x="13014" y="154326"/>
                </a:lnTo>
                <a:lnTo>
                  <a:pt x="11100" y="153946"/>
                </a:lnTo>
                <a:lnTo>
                  <a:pt x="9262" y="153184"/>
                </a:lnTo>
                <a:lnTo>
                  <a:pt x="7423" y="152423"/>
                </a:lnTo>
                <a:lnTo>
                  <a:pt x="5801" y="151339"/>
                </a:lnTo>
                <a:lnTo>
                  <a:pt x="4394" y="149932"/>
                </a:lnTo>
                <a:lnTo>
                  <a:pt x="2987" y="148525"/>
                </a:lnTo>
                <a:lnTo>
                  <a:pt x="1903" y="146902"/>
                </a:lnTo>
                <a:lnTo>
                  <a:pt x="1142" y="145064"/>
                </a:lnTo>
                <a:lnTo>
                  <a:pt x="380" y="143226"/>
                </a:lnTo>
                <a:lnTo>
                  <a:pt x="0" y="141312"/>
                </a:lnTo>
                <a:lnTo>
                  <a:pt x="0" y="139323"/>
                </a:lnTo>
                <a:close/>
              </a:path>
            </a:pathLst>
          </a:custGeom>
          <a:ln w="4286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479473" y="2061654"/>
            <a:ext cx="504825" cy="6076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20" dirty="0">
                <a:solidFill>
                  <a:srgbClr val="00D644"/>
                </a:solidFill>
                <a:latin typeface="Tahoma"/>
                <a:cs typeface="Tahoma"/>
              </a:rPr>
              <a:t>Version</a:t>
            </a:r>
            <a:r>
              <a:rPr sz="500" spc="-30" dirty="0">
                <a:solidFill>
                  <a:srgbClr val="00D644"/>
                </a:solidFill>
                <a:latin typeface="Tahoma"/>
                <a:cs typeface="Tahoma"/>
              </a:rPr>
              <a:t> </a:t>
            </a:r>
            <a:r>
              <a:rPr sz="500" spc="20" dirty="0">
                <a:solidFill>
                  <a:srgbClr val="00D644"/>
                </a:solidFill>
                <a:latin typeface="Tahoma"/>
                <a:cs typeface="Tahoma"/>
              </a:rPr>
              <a:t>2.0</a:t>
            </a:r>
            <a:endParaRPr sz="500" dirty="0">
              <a:latin typeface="Tahoma"/>
              <a:cs typeface="Tahoma"/>
            </a:endParaRPr>
          </a:p>
          <a:p>
            <a:pPr marL="46990" marR="5080" indent="46990">
              <a:lnSpc>
                <a:spcPct val="212500"/>
              </a:lnSpc>
              <a:spcBef>
                <a:spcPts val="125"/>
              </a:spcBef>
            </a:pPr>
            <a:r>
              <a:rPr sz="450" spc="10" dirty="0">
                <a:solidFill>
                  <a:srgbClr val="00D644"/>
                </a:solidFill>
                <a:latin typeface="Arial"/>
                <a:cs typeface="Arial"/>
              </a:rPr>
              <a:t>Monetization  </a:t>
            </a:r>
            <a:r>
              <a:rPr sz="450" spc="-20" dirty="0" err="1">
                <a:solidFill>
                  <a:srgbClr val="202020"/>
                </a:solidFill>
                <a:latin typeface="Arial"/>
                <a:cs typeface="Arial"/>
              </a:rPr>
              <a:t>Re</a:t>
            </a:r>
            <a:r>
              <a:rPr lang="en-US" sz="450" spc="-20" dirty="0" err="1">
                <a:solidFill>
                  <a:srgbClr val="202020"/>
                </a:solidFill>
                <a:latin typeface="Arial"/>
                <a:cs typeface="Arial"/>
              </a:rPr>
              <a:t>ff</a:t>
            </a:r>
            <a:r>
              <a:rPr lang="en-US" sz="450" spc="5" dirty="0" err="1">
                <a:solidFill>
                  <a:srgbClr val="202020"/>
                </a:solidFill>
                <a:latin typeface="Arial"/>
                <a:cs typeface="Arial"/>
              </a:rPr>
              <a:t>eral</a:t>
            </a:r>
            <a:r>
              <a:rPr sz="450" spc="-2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450" spc="10" dirty="0">
                <a:solidFill>
                  <a:srgbClr val="202020"/>
                </a:solidFill>
                <a:latin typeface="Arial"/>
                <a:cs typeface="Arial"/>
              </a:rPr>
              <a:t>program</a:t>
            </a:r>
            <a:endParaRPr sz="4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50" dirty="0">
              <a:latin typeface="Times New Roman"/>
              <a:cs typeface="Times New Roman"/>
            </a:endParaRPr>
          </a:p>
          <a:p>
            <a:pPr marL="46990">
              <a:lnSpc>
                <a:spcPct val="100000"/>
              </a:lnSpc>
            </a:pPr>
            <a:r>
              <a:rPr sz="450" spc="10" dirty="0">
                <a:solidFill>
                  <a:srgbClr val="202020"/>
                </a:solidFill>
                <a:latin typeface="Arial"/>
                <a:cs typeface="Arial"/>
              </a:rPr>
              <a:t>Google</a:t>
            </a:r>
            <a:r>
              <a:rPr sz="450" spc="-1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450" spc="10" dirty="0">
                <a:solidFill>
                  <a:srgbClr val="202020"/>
                </a:solidFill>
                <a:latin typeface="Arial"/>
                <a:cs typeface="Arial"/>
              </a:rPr>
              <a:t>Ads</a:t>
            </a:r>
            <a:endParaRPr sz="450" dirty="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454744" y="2592824"/>
            <a:ext cx="34925" cy="47625"/>
          </a:xfrm>
          <a:custGeom>
            <a:avLst/>
            <a:gdLst/>
            <a:ahLst/>
            <a:cxnLst/>
            <a:rect l="l" t="t" r="r" b="b"/>
            <a:pathLst>
              <a:path w="34925" h="47625">
                <a:moveTo>
                  <a:pt x="20139" y="35998"/>
                </a:moveTo>
                <a:lnTo>
                  <a:pt x="14878" y="35998"/>
                </a:lnTo>
                <a:lnTo>
                  <a:pt x="28081" y="17504"/>
                </a:lnTo>
                <a:lnTo>
                  <a:pt x="18536" y="17504"/>
                </a:lnTo>
                <a:lnTo>
                  <a:pt x="17918" y="17143"/>
                </a:lnTo>
                <a:lnTo>
                  <a:pt x="17239" y="15895"/>
                </a:lnTo>
                <a:lnTo>
                  <a:pt x="17127" y="14891"/>
                </a:lnTo>
                <a:lnTo>
                  <a:pt x="26178" y="1313"/>
                </a:lnTo>
                <a:lnTo>
                  <a:pt x="26981" y="181"/>
                </a:lnTo>
                <a:lnTo>
                  <a:pt x="27959" y="0"/>
                </a:lnTo>
                <a:lnTo>
                  <a:pt x="30270" y="1538"/>
                </a:lnTo>
                <a:lnTo>
                  <a:pt x="30480" y="2511"/>
                </a:lnTo>
                <a:lnTo>
                  <a:pt x="29745" y="3688"/>
                </a:lnTo>
                <a:lnTo>
                  <a:pt x="23392" y="13218"/>
                </a:lnTo>
                <a:lnTo>
                  <a:pt x="33116" y="13218"/>
                </a:lnTo>
                <a:lnTo>
                  <a:pt x="33741" y="13592"/>
                </a:lnTo>
                <a:lnTo>
                  <a:pt x="34552" y="15149"/>
                </a:lnTo>
                <a:lnTo>
                  <a:pt x="34499" y="15895"/>
                </a:lnTo>
                <a:lnTo>
                  <a:pt x="33350" y="17504"/>
                </a:lnTo>
                <a:lnTo>
                  <a:pt x="18556" y="17516"/>
                </a:lnTo>
                <a:lnTo>
                  <a:pt x="33341" y="17516"/>
                </a:lnTo>
                <a:lnTo>
                  <a:pt x="20139" y="35998"/>
                </a:lnTo>
                <a:close/>
              </a:path>
              <a:path w="34925" h="47625">
                <a:moveTo>
                  <a:pt x="11498" y="47556"/>
                </a:moveTo>
                <a:lnTo>
                  <a:pt x="10026" y="47477"/>
                </a:lnTo>
                <a:lnTo>
                  <a:pt x="9495" y="47195"/>
                </a:lnTo>
                <a:lnTo>
                  <a:pt x="8695" y="46134"/>
                </a:lnTo>
                <a:lnTo>
                  <a:pt x="8569" y="45545"/>
                </a:lnTo>
                <a:lnTo>
                  <a:pt x="8718" y="44897"/>
                </a:lnTo>
                <a:lnTo>
                  <a:pt x="12486" y="26078"/>
                </a:lnTo>
                <a:lnTo>
                  <a:pt x="1450" y="26078"/>
                </a:lnTo>
                <a:lnTo>
                  <a:pt x="853" y="25753"/>
                </a:lnTo>
                <a:lnTo>
                  <a:pt x="26" y="24436"/>
                </a:lnTo>
                <a:lnTo>
                  <a:pt x="0" y="23720"/>
                </a:lnTo>
                <a:lnTo>
                  <a:pt x="9093" y="1073"/>
                </a:lnTo>
                <a:lnTo>
                  <a:pt x="9372" y="415"/>
                </a:lnTo>
                <a:lnTo>
                  <a:pt x="10296" y="31"/>
                </a:lnTo>
                <a:lnTo>
                  <a:pt x="12894" y="1073"/>
                </a:lnTo>
                <a:lnTo>
                  <a:pt x="13297" y="1988"/>
                </a:lnTo>
                <a:lnTo>
                  <a:pt x="12803" y="3298"/>
                </a:lnTo>
                <a:lnTo>
                  <a:pt x="5408" y="21791"/>
                </a:lnTo>
                <a:lnTo>
                  <a:pt x="15781" y="21791"/>
                </a:lnTo>
                <a:lnTo>
                  <a:pt x="16318" y="22039"/>
                </a:lnTo>
                <a:lnTo>
                  <a:pt x="17198" y="23113"/>
                </a:lnTo>
                <a:lnTo>
                  <a:pt x="17343" y="23720"/>
                </a:lnTo>
                <a:lnTo>
                  <a:pt x="16857" y="26078"/>
                </a:lnTo>
                <a:lnTo>
                  <a:pt x="1473" y="26091"/>
                </a:lnTo>
                <a:lnTo>
                  <a:pt x="16855" y="26091"/>
                </a:lnTo>
                <a:lnTo>
                  <a:pt x="14878" y="35998"/>
                </a:lnTo>
                <a:lnTo>
                  <a:pt x="20139" y="35998"/>
                </a:lnTo>
                <a:lnTo>
                  <a:pt x="12584" y="46574"/>
                </a:lnTo>
                <a:lnTo>
                  <a:pt x="12129" y="47243"/>
                </a:lnTo>
                <a:lnTo>
                  <a:pt x="11498" y="47556"/>
                </a:lnTo>
                <a:close/>
              </a:path>
              <a:path w="34925" h="47625">
                <a:moveTo>
                  <a:pt x="15781" y="21791"/>
                </a:moveTo>
                <a:lnTo>
                  <a:pt x="5408" y="21791"/>
                </a:lnTo>
                <a:lnTo>
                  <a:pt x="15058" y="21791"/>
                </a:lnTo>
                <a:lnTo>
                  <a:pt x="15752" y="2177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340571" y="2148823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5" h="48894">
                <a:moveTo>
                  <a:pt x="24669" y="0"/>
                </a:moveTo>
                <a:lnTo>
                  <a:pt x="48492" y="24669"/>
                </a:lnTo>
                <a:lnTo>
                  <a:pt x="23823" y="48492"/>
                </a:lnTo>
                <a:lnTo>
                  <a:pt x="0" y="23823"/>
                </a:lnTo>
                <a:lnTo>
                  <a:pt x="246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43602" y="2151853"/>
            <a:ext cx="42545" cy="42545"/>
          </a:xfrm>
          <a:custGeom>
            <a:avLst/>
            <a:gdLst/>
            <a:ahLst/>
            <a:cxnLst/>
            <a:rect l="l" t="t" r="r" b="b"/>
            <a:pathLst>
              <a:path w="42545" h="42544">
                <a:moveTo>
                  <a:pt x="21585" y="0"/>
                </a:moveTo>
                <a:lnTo>
                  <a:pt x="42431" y="21585"/>
                </a:lnTo>
                <a:lnTo>
                  <a:pt x="20845" y="42431"/>
                </a:lnTo>
                <a:lnTo>
                  <a:pt x="0" y="20845"/>
                </a:lnTo>
                <a:lnTo>
                  <a:pt x="21585" y="0"/>
                </a:lnTo>
                <a:close/>
              </a:path>
            </a:pathLst>
          </a:custGeom>
          <a:ln w="4286">
            <a:solidFill>
              <a:srgbClr val="00D6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908402" y="2148823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5" h="48894">
                <a:moveTo>
                  <a:pt x="24669" y="0"/>
                </a:moveTo>
                <a:lnTo>
                  <a:pt x="48492" y="24669"/>
                </a:lnTo>
                <a:lnTo>
                  <a:pt x="23823" y="48492"/>
                </a:lnTo>
                <a:lnTo>
                  <a:pt x="0" y="23823"/>
                </a:lnTo>
                <a:lnTo>
                  <a:pt x="246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911433" y="2151853"/>
            <a:ext cx="42545" cy="42545"/>
          </a:xfrm>
          <a:custGeom>
            <a:avLst/>
            <a:gdLst/>
            <a:ahLst/>
            <a:cxnLst/>
            <a:rect l="l" t="t" r="r" b="b"/>
            <a:pathLst>
              <a:path w="42545" h="42544">
                <a:moveTo>
                  <a:pt x="21585" y="0"/>
                </a:moveTo>
                <a:lnTo>
                  <a:pt x="42431" y="21585"/>
                </a:lnTo>
                <a:lnTo>
                  <a:pt x="20845" y="42431"/>
                </a:lnTo>
                <a:lnTo>
                  <a:pt x="0" y="20845"/>
                </a:lnTo>
                <a:lnTo>
                  <a:pt x="21585" y="0"/>
                </a:lnTo>
                <a:close/>
              </a:path>
            </a:pathLst>
          </a:custGeom>
          <a:ln w="4286">
            <a:solidFill>
              <a:srgbClr val="00D6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26573" y="2875729"/>
            <a:ext cx="31115" cy="17780"/>
          </a:xfrm>
          <a:custGeom>
            <a:avLst/>
            <a:gdLst/>
            <a:ahLst/>
            <a:cxnLst/>
            <a:rect l="l" t="t" r="r" b="b"/>
            <a:pathLst>
              <a:path w="31114" h="17780">
                <a:moveTo>
                  <a:pt x="15983" y="17540"/>
                </a:moveTo>
                <a:lnTo>
                  <a:pt x="14795" y="17540"/>
                </a:lnTo>
                <a:lnTo>
                  <a:pt x="14290" y="17329"/>
                </a:lnTo>
                <a:lnTo>
                  <a:pt x="0" y="3035"/>
                </a:lnTo>
                <a:lnTo>
                  <a:pt x="0" y="2023"/>
                </a:lnTo>
                <a:lnTo>
                  <a:pt x="2023" y="0"/>
                </a:lnTo>
                <a:lnTo>
                  <a:pt x="3035" y="0"/>
                </a:lnTo>
                <a:lnTo>
                  <a:pt x="15389" y="12359"/>
                </a:lnTo>
                <a:lnTo>
                  <a:pt x="21458" y="12359"/>
                </a:lnTo>
                <a:lnTo>
                  <a:pt x="16489" y="17329"/>
                </a:lnTo>
                <a:lnTo>
                  <a:pt x="15983" y="17540"/>
                </a:lnTo>
                <a:close/>
              </a:path>
              <a:path w="31114" h="17780">
                <a:moveTo>
                  <a:pt x="21458" y="12359"/>
                </a:moveTo>
                <a:lnTo>
                  <a:pt x="15389" y="12359"/>
                </a:lnTo>
                <a:lnTo>
                  <a:pt x="27316" y="426"/>
                </a:lnTo>
                <a:lnTo>
                  <a:pt x="28008" y="241"/>
                </a:lnTo>
                <a:lnTo>
                  <a:pt x="29604" y="668"/>
                </a:lnTo>
                <a:lnTo>
                  <a:pt x="30111" y="1174"/>
                </a:lnTo>
                <a:lnTo>
                  <a:pt x="30538" y="2771"/>
                </a:lnTo>
                <a:lnTo>
                  <a:pt x="30352" y="3462"/>
                </a:lnTo>
                <a:lnTo>
                  <a:pt x="21458" y="12359"/>
                </a:lnTo>
                <a:close/>
              </a:path>
            </a:pathLst>
          </a:custGeom>
          <a:solidFill>
            <a:srgbClr val="00C5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955792" y="2935224"/>
            <a:ext cx="2624455" cy="445134"/>
          </a:xfrm>
          <a:custGeom>
            <a:avLst/>
            <a:gdLst/>
            <a:ahLst/>
            <a:cxnLst/>
            <a:rect l="l" t="t" r="r" b="b"/>
            <a:pathLst>
              <a:path w="2624454" h="445135">
                <a:moveTo>
                  <a:pt x="2624328" y="445008"/>
                </a:moveTo>
                <a:lnTo>
                  <a:pt x="0" y="445008"/>
                </a:lnTo>
                <a:lnTo>
                  <a:pt x="0" y="0"/>
                </a:lnTo>
                <a:lnTo>
                  <a:pt x="2624328" y="0"/>
                </a:lnTo>
                <a:lnTo>
                  <a:pt x="2624328" y="18055"/>
                </a:lnTo>
                <a:lnTo>
                  <a:pt x="28299" y="18055"/>
                </a:lnTo>
                <a:lnTo>
                  <a:pt x="28298" y="395746"/>
                </a:lnTo>
                <a:lnTo>
                  <a:pt x="29972" y="399788"/>
                </a:lnTo>
                <a:lnTo>
                  <a:pt x="36669" y="406485"/>
                </a:lnTo>
                <a:lnTo>
                  <a:pt x="40711" y="408159"/>
                </a:lnTo>
                <a:lnTo>
                  <a:pt x="2624328" y="408159"/>
                </a:lnTo>
                <a:lnTo>
                  <a:pt x="2624328" y="445008"/>
                </a:lnTo>
                <a:close/>
              </a:path>
              <a:path w="2624454" h="445135">
                <a:moveTo>
                  <a:pt x="2624328" y="408159"/>
                </a:moveTo>
                <a:lnTo>
                  <a:pt x="2583717" y="408159"/>
                </a:lnTo>
                <a:lnTo>
                  <a:pt x="2587758" y="406485"/>
                </a:lnTo>
                <a:lnTo>
                  <a:pt x="2594455" y="399788"/>
                </a:lnTo>
                <a:lnTo>
                  <a:pt x="2596129" y="395746"/>
                </a:lnTo>
                <a:lnTo>
                  <a:pt x="2596129" y="18055"/>
                </a:lnTo>
                <a:lnTo>
                  <a:pt x="2624328" y="18055"/>
                </a:lnTo>
                <a:lnTo>
                  <a:pt x="2624328" y="408159"/>
                </a:lnTo>
                <a:close/>
              </a:path>
            </a:pathLst>
          </a:custGeom>
          <a:solidFill>
            <a:srgbClr val="000000">
              <a:alpha val="901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986234" y="2953278"/>
            <a:ext cx="2564130" cy="387985"/>
          </a:xfrm>
          <a:custGeom>
            <a:avLst/>
            <a:gdLst/>
            <a:ahLst/>
            <a:cxnLst/>
            <a:rect l="l" t="t" r="r" b="b"/>
            <a:pathLst>
              <a:path w="2564129" h="387985">
                <a:moveTo>
                  <a:pt x="2550529" y="387960"/>
                </a:moveTo>
                <a:lnTo>
                  <a:pt x="13013" y="387960"/>
                </a:lnTo>
                <a:lnTo>
                  <a:pt x="11100" y="387580"/>
                </a:lnTo>
                <a:lnTo>
                  <a:pt x="0" y="374946"/>
                </a:lnTo>
                <a:lnTo>
                  <a:pt x="0" y="0"/>
                </a:lnTo>
                <a:lnTo>
                  <a:pt x="2563544" y="0"/>
                </a:lnTo>
                <a:lnTo>
                  <a:pt x="2563544" y="374946"/>
                </a:lnTo>
                <a:lnTo>
                  <a:pt x="2550529" y="387960"/>
                </a:lnTo>
                <a:close/>
              </a:path>
            </a:pathLst>
          </a:custGeom>
          <a:solidFill>
            <a:srgbClr val="FFFFFF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989114" y="3335330"/>
            <a:ext cx="2557780" cy="8255"/>
          </a:xfrm>
          <a:custGeom>
            <a:avLst/>
            <a:gdLst/>
            <a:ahLst/>
            <a:cxnLst/>
            <a:rect l="l" t="t" r="r" b="b"/>
            <a:pathLst>
              <a:path w="2557779" h="8254">
                <a:moveTo>
                  <a:pt x="2550395" y="8052"/>
                </a:moveTo>
                <a:lnTo>
                  <a:pt x="7387" y="8052"/>
                </a:lnTo>
                <a:lnTo>
                  <a:pt x="3348" y="6378"/>
                </a:lnTo>
                <a:lnTo>
                  <a:pt x="0" y="3030"/>
                </a:lnTo>
                <a:lnTo>
                  <a:pt x="3029" y="0"/>
                </a:lnTo>
                <a:lnTo>
                  <a:pt x="5540" y="2511"/>
                </a:lnTo>
                <a:lnTo>
                  <a:pt x="8572" y="3766"/>
                </a:lnTo>
                <a:lnTo>
                  <a:pt x="2557049" y="3766"/>
                </a:lnTo>
                <a:lnTo>
                  <a:pt x="2554436" y="6379"/>
                </a:lnTo>
                <a:lnTo>
                  <a:pt x="2550395" y="8052"/>
                </a:lnTo>
                <a:close/>
              </a:path>
              <a:path w="2557779" h="8254">
                <a:moveTo>
                  <a:pt x="2557049" y="3766"/>
                </a:moveTo>
                <a:lnTo>
                  <a:pt x="2549211" y="3766"/>
                </a:lnTo>
                <a:lnTo>
                  <a:pt x="2552242" y="2511"/>
                </a:lnTo>
                <a:lnTo>
                  <a:pt x="2554754" y="0"/>
                </a:lnTo>
                <a:lnTo>
                  <a:pt x="2557784" y="3030"/>
                </a:lnTo>
                <a:lnTo>
                  <a:pt x="2557049" y="3766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547786" y="2953279"/>
            <a:ext cx="0" cy="385445"/>
          </a:xfrm>
          <a:custGeom>
            <a:avLst/>
            <a:gdLst/>
            <a:ahLst/>
            <a:cxnLst/>
            <a:rect l="l" t="t" r="r" b="b"/>
            <a:pathLst>
              <a:path h="385445">
                <a:moveTo>
                  <a:pt x="0" y="0"/>
                </a:moveTo>
                <a:lnTo>
                  <a:pt x="0" y="385294"/>
                </a:lnTo>
              </a:path>
            </a:pathLst>
          </a:custGeom>
          <a:ln w="8270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988226" y="2953279"/>
            <a:ext cx="0" cy="385445"/>
          </a:xfrm>
          <a:custGeom>
            <a:avLst/>
            <a:gdLst/>
            <a:ahLst/>
            <a:cxnLst/>
            <a:rect l="l" t="t" r="r" b="b"/>
            <a:pathLst>
              <a:path h="385445">
                <a:moveTo>
                  <a:pt x="0" y="0"/>
                </a:moveTo>
                <a:lnTo>
                  <a:pt x="0" y="385294"/>
                </a:lnTo>
              </a:path>
            </a:pathLst>
          </a:custGeom>
          <a:ln w="8269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988378" y="2946848"/>
            <a:ext cx="2564130" cy="0"/>
          </a:xfrm>
          <a:custGeom>
            <a:avLst/>
            <a:gdLst/>
            <a:ahLst/>
            <a:cxnLst/>
            <a:rect l="l" t="t" r="r" b="b"/>
            <a:pathLst>
              <a:path w="2564129">
                <a:moveTo>
                  <a:pt x="0" y="0"/>
                </a:moveTo>
                <a:lnTo>
                  <a:pt x="2563544" y="0"/>
                </a:lnTo>
              </a:path>
            </a:pathLst>
          </a:custGeom>
          <a:ln w="4286">
            <a:solidFill>
              <a:srgbClr val="00C5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988378" y="2946848"/>
            <a:ext cx="1359535" cy="0"/>
          </a:xfrm>
          <a:custGeom>
            <a:avLst/>
            <a:gdLst/>
            <a:ahLst/>
            <a:cxnLst/>
            <a:rect l="l" t="t" r="r" b="b"/>
            <a:pathLst>
              <a:path w="1359534">
                <a:moveTo>
                  <a:pt x="0" y="0"/>
                </a:moveTo>
                <a:lnTo>
                  <a:pt x="1358935" y="0"/>
                </a:lnTo>
              </a:path>
            </a:pathLst>
          </a:custGeom>
          <a:ln w="4286">
            <a:solidFill>
              <a:srgbClr val="00C5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022286" y="3047203"/>
            <a:ext cx="31115" cy="17780"/>
          </a:xfrm>
          <a:custGeom>
            <a:avLst/>
            <a:gdLst/>
            <a:ahLst/>
            <a:cxnLst/>
            <a:rect l="l" t="t" r="r" b="b"/>
            <a:pathLst>
              <a:path w="31114" h="17780">
                <a:moveTo>
                  <a:pt x="15983" y="17540"/>
                </a:moveTo>
                <a:lnTo>
                  <a:pt x="14795" y="17540"/>
                </a:lnTo>
                <a:lnTo>
                  <a:pt x="14290" y="17329"/>
                </a:lnTo>
                <a:lnTo>
                  <a:pt x="0" y="3035"/>
                </a:lnTo>
                <a:lnTo>
                  <a:pt x="0" y="2023"/>
                </a:lnTo>
                <a:lnTo>
                  <a:pt x="2023" y="0"/>
                </a:lnTo>
                <a:lnTo>
                  <a:pt x="3035" y="0"/>
                </a:lnTo>
                <a:lnTo>
                  <a:pt x="15389" y="12359"/>
                </a:lnTo>
                <a:lnTo>
                  <a:pt x="21458" y="12359"/>
                </a:lnTo>
                <a:lnTo>
                  <a:pt x="16489" y="17329"/>
                </a:lnTo>
                <a:lnTo>
                  <a:pt x="15983" y="17540"/>
                </a:lnTo>
                <a:close/>
              </a:path>
              <a:path w="31114" h="17780">
                <a:moveTo>
                  <a:pt x="21458" y="12359"/>
                </a:moveTo>
                <a:lnTo>
                  <a:pt x="15389" y="12359"/>
                </a:lnTo>
                <a:lnTo>
                  <a:pt x="27316" y="426"/>
                </a:lnTo>
                <a:lnTo>
                  <a:pt x="28008" y="241"/>
                </a:lnTo>
                <a:lnTo>
                  <a:pt x="29604" y="668"/>
                </a:lnTo>
                <a:lnTo>
                  <a:pt x="30111" y="1174"/>
                </a:lnTo>
                <a:lnTo>
                  <a:pt x="30538" y="2771"/>
                </a:lnTo>
                <a:lnTo>
                  <a:pt x="30352" y="3462"/>
                </a:lnTo>
                <a:lnTo>
                  <a:pt x="21458" y="12359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090666" y="301737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28703" y="34646"/>
                </a:moveTo>
                <a:lnTo>
                  <a:pt x="27106" y="34218"/>
                </a:lnTo>
                <a:lnTo>
                  <a:pt x="26600" y="33712"/>
                </a:lnTo>
                <a:lnTo>
                  <a:pt x="26172" y="32115"/>
                </a:lnTo>
                <a:lnTo>
                  <a:pt x="26358" y="31424"/>
                </a:lnTo>
                <a:lnTo>
                  <a:pt x="39178" y="18610"/>
                </a:lnTo>
                <a:lnTo>
                  <a:pt x="39176" y="10331"/>
                </a:lnTo>
                <a:lnTo>
                  <a:pt x="39384" y="9825"/>
                </a:lnTo>
                <a:lnTo>
                  <a:pt x="49053" y="155"/>
                </a:lnTo>
                <a:lnTo>
                  <a:pt x="49832" y="0"/>
                </a:lnTo>
                <a:lnTo>
                  <a:pt x="51599" y="732"/>
                </a:lnTo>
                <a:lnTo>
                  <a:pt x="52040" y="1393"/>
                </a:lnTo>
                <a:lnTo>
                  <a:pt x="52038" y="7524"/>
                </a:lnTo>
                <a:lnTo>
                  <a:pt x="47751" y="7524"/>
                </a:lnTo>
                <a:lnTo>
                  <a:pt x="43510" y="11765"/>
                </a:lnTo>
                <a:lnTo>
                  <a:pt x="43464" y="17354"/>
                </a:lnTo>
                <a:lnTo>
                  <a:pt x="47751" y="17354"/>
                </a:lnTo>
                <a:lnTo>
                  <a:pt x="47670" y="18610"/>
                </a:lnTo>
                <a:lnTo>
                  <a:pt x="47751" y="20926"/>
                </a:lnTo>
                <a:lnTo>
                  <a:pt x="48466" y="21641"/>
                </a:lnTo>
                <a:lnTo>
                  <a:pt x="42208" y="21641"/>
                </a:lnTo>
                <a:lnTo>
                  <a:pt x="29394" y="34460"/>
                </a:lnTo>
                <a:lnTo>
                  <a:pt x="28703" y="34646"/>
                </a:lnTo>
                <a:close/>
              </a:path>
              <a:path w="60960" h="60960">
                <a:moveTo>
                  <a:pt x="30328" y="60819"/>
                </a:moveTo>
                <a:lnTo>
                  <a:pt x="0" y="30490"/>
                </a:lnTo>
                <a:lnTo>
                  <a:pt x="965" y="24771"/>
                </a:lnTo>
                <a:lnTo>
                  <a:pt x="6655" y="13967"/>
                </a:lnTo>
                <a:lnTo>
                  <a:pt x="10825" y="9936"/>
                </a:lnTo>
                <a:lnTo>
                  <a:pt x="21815" y="4614"/>
                </a:lnTo>
                <a:lnTo>
                  <a:pt x="27564" y="3842"/>
                </a:lnTo>
                <a:lnTo>
                  <a:pt x="33566" y="4960"/>
                </a:lnTo>
                <a:lnTo>
                  <a:pt x="34916" y="5253"/>
                </a:lnTo>
                <a:lnTo>
                  <a:pt x="35468" y="6081"/>
                </a:lnTo>
                <a:lnTo>
                  <a:pt x="35072" y="8228"/>
                </a:lnTo>
                <a:lnTo>
                  <a:pt x="27707" y="8228"/>
                </a:lnTo>
                <a:lnTo>
                  <a:pt x="22842" y="8880"/>
                </a:lnTo>
                <a:lnTo>
                  <a:pt x="13542" y="13382"/>
                </a:lnTo>
                <a:lnTo>
                  <a:pt x="10013" y="16793"/>
                </a:lnTo>
                <a:lnTo>
                  <a:pt x="5197" y="25935"/>
                </a:lnTo>
                <a:lnTo>
                  <a:pt x="4428" y="30490"/>
                </a:lnTo>
                <a:lnTo>
                  <a:pt x="4545" y="31866"/>
                </a:lnTo>
                <a:lnTo>
                  <a:pt x="30044" y="56438"/>
                </a:lnTo>
                <a:lnTo>
                  <a:pt x="42531" y="56438"/>
                </a:lnTo>
                <a:lnTo>
                  <a:pt x="36047" y="59853"/>
                </a:lnTo>
                <a:lnTo>
                  <a:pt x="30328" y="60819"/>
                </a:lnTo>
                <a:close/>
              </a:path>
              <a:path w="60960" h="60960">
                <a:moveTo>
                  <a:pt x="47751" y="18458"/>
                </a:moveTo>
                <a:lnTo>
                  <a:pt x="47751" y="17354"/>
                </a:lnTo>
                <a:lnTo>
                  <a:pt x="43464" y="17354"/>
                </a:lnTo>
                <a:lnTo>
                  <a:pt x="43510" y="11765"/>
                </a:lnTo>
                <a:lnTo>
                  <a:pt x="47751" y="7524"/>
                </a:lnTo>
                <a:lnTo>
                  <a:pt x="47870" y="11811"/>
                </a:lnTo>
                <a:lnTo>
                  <a:pt x="47957" y="12022"/>
                </a:lnTo>
                <a:lnTo>
                  <a:pt x="48796" y="12861"/>
                </a:lnTo>
                <a:lnTo>
                  <a:pt x="49302" y="13069"/>
                </a:lnTo>
                <a:lnTo>
                  <a:pt x="53292" y="13069"/>
                </a:lnTo>
                <a:lnTo>
                  <a:pt x="49011" y="17350"/>
                </a:lnTo>
                <a:lnTo>
                  <a:pt x="49007" y="17565"/>
                </a:lnTo>
                <a:lnTo>
                  <a:pt x="48009" y="17977"/>
                </a:lnTo>
                <a:lnTo>
                  <a:pt x="47751" y="18458"/>
                </a:lnTo>
                <a:close/>
              </a:path>
              <a:path w="60960" h="60960">
                <a:moveTo>
                  <a:pt x="49072" y="17539"/>
                </a:moveTo>
                <a:lnTo>
                  <a:pt x="49011" y="17350"/>
                </a:lnTo>
                <a:lnTo>
                  <a:pt x="53294" y="13067"/>
                </a:lnTo>
                <a:lnTo>
                  <a:pt x="49296" y="13067"/>
                </a:lnTo>
                <a:lnTo>
                  <a:pt x="48796" y="12861"/>
                </a:lnTo>
                <a:lnTo>
                  <a:pt x="47957" y="12022"/>
                </a:lnTo>
                <a:lnTo>
                  <a:pt x="47870" y="11811"/>
                </a:lnTo>
                <a:lnTo>
                  <a:pt x="47751" y="7524"/>
                </a:lnTo>
                <a:lnTo>
                  <a:pt x="52038" y="7524"/>
                </a:lnTo>
                <a:lnTo>
                  <a:pt x="52038" y="8780"/>
                </a:lnTo>
                <a:lnTo>
                  <a:pt x="59427" y="8780"/>
                </a:lnTo>
                <a:lnTo>
                  <a:pt x="60086" y="9219"/>
                </a:lnTo>
                <a:lnTo>
                  <a:pt x="60819" y="10986"/>
                </a:lnTo>
                <a:lnTo>
                  <a:pt x="60713" y="11516"/>
                </a:lnTo>
                <a:lnTo>
                  <a:pt x="60618" y="11811"/>
                </a:lnTo>
                <a:lnTo>
                  <a:pt x="59362" y="13067"/>
                </a:lnTo>
                <a:lnTo>
                  <a:pt x="53294" y="13067"/>
                </a:lnTo>
                <a:lnTo>
                  <a:pt x="59359" y="13069"/>
                </a:lnTo>
                <a:lnTo>
                  <a:pt x="55340" y="17087"/>
                </a:lnTo>
                <a:lnTo>
                  <a:pt x="50167" y="17087"/>
                </a:lnTo>
                <a:lnTo>
                  <a:pt x="49072" y="17539"/>
                </a:lnTo>
                <a:close/>
              </a:path>
              <a:path w="60960" h="60960">
                <a:moveTo>
                  <a:pt x="34156" y="9383"/>
                </a:moveTo>
                <a:lnTo>
                  <a:pt x="32786" y="9174"/>
                </a:lnTo>
                <a:lnTo>
                  <a:pt x="27707" y="8228"/>
                </a:lnTo>
                <a:lnTo>
                  <a:pt x="35072" y="8228"/>
                </a:lnTo>
                <a:lnTo>
                  <a:pt x="34966" y="8806"/>
                </a:lnTo>
                <a:lnTo>
                  <a:pt x="34156" y="9383"/>
                </a:lnTo>
                <a:close/>
              </a:path>
              <a:path w="60960" h="60960">
                <a:moveTo>
                  <a:pt x="53292" y="13069"/>
                </a:moveTo>
                <a:lnTo>
                  <a:pt x="49302" y="13069"/>
                </a:lnTo>
                <a:lnTo>
                  <a:pt x="53294" y="13067"/>
                </a:lnTo>
                <a:close/>
              </a:path>
              <a:path w="60960" h="60960">
                <a:moveTo>
                  <a:pt x="29152" y="47687"/>
                </a:moveTo>
                <a:lnTo>
                  <a:pt x="13173" y="31424"/>
                </a:lnTo>
                <a:lnTo>
                  <a:pt x="13550" y="28822"/>
                </a:lnTo>
                <a:lnTo>
                  <a:pt x="27125" y="17076"/>
                </a:lnTo>
                <a:lnTo>
                  <a:pt x="31123" y="17565"/>
                </a:lnTo>
                <a:lnTo>
                  <a:pt x="31694" y="17996"/>
                </a:lnTo>
                <a:lnTo>
                  <a:pt x="32245" y="19291"/>
                </a:lnTo>
                <a:lnTo>
                  <a:pt x="32253" y="20225"/>
                </a:lnTo>
                <a:lnTo>
                  <a:pt x="31337" y="21440"/>
                </a:lnTo>
                <a:lnTo>
                  <a:pt x="27510" y="21440"/>
                </a:lnTo>
                <a:lnTo>
                  <a:pt x="25368" y="21844"/>
                </a:lnTo>
                <a:lnTo>
                  <a:pt x="17555" y="32115"/>
                </a:lnTo>
                <a:lnTo>
                  <a:pt x="18267" y="36380"/>
                </a:lnTo>
                <a:lnTo>
                  <a:pt x="19264" y="38318"/>
                </a:lnTo>
                <a:lnTo>
                  <a:pt x="22501" y="41554"/>
                </a:lnTo>
                <a:lnTo>
                  <a:pt x="24438" y="42551"/>
                </a:lnTo>
                <a:lnTo>
                  <a:pt x="28952" y="43305"/>
                </a:lnTo>
                <a:lnTo>
                  <a:pt x="39106" y="43305"/>
                </a:lnTo>
                <a:lnTo>
                  <a:pt x="37927" y="44435"/>
                </a:lnTo>
                <a:lnTo>
                  <a:pt x="32171" y="47247"/>
                </a:lnTo>
                <a:lnTo>
                  <a:pt x="29152" y="47687"/>
                </a:lnTo>
                <a:close/>
              </a:path>
              <a:path w="60960" h="60960">
                <a:moveTo>
                  <a:pt x="51412" y="21015"/>
                </a:moveTo>
                <a:lnTo>
                  <a:pt x="52201" y="20225"/>
                </a:lnTo>
                <a:lnTo>
                  <a:pt x="52326" y="19291"/>
                </a:lnTo>
                <a:lnTo>
                  <a:pt x="51030" y="17350"/>
                </a:lnTo>
                <a:lnTo>
                  <a:pt x="50167" y="17087"/>
                </a:lnTo>
                <a:lnTo>
                  <a:pt x="55340" y="17087"/>
                </a:lnTo>
                <a:lnTo>
                  <a:pt x="51412" y="21015"/>
                </a:lnTo>
                <a:close/>
              </a:path>
              <a:path w="60960" h="60960">
                <a:moveTo>
                  <a:pt x="50191" y="21641"/>
                </a:moveTo>
                <a:lnTo>
                  <a:pt x="48466" y="21641"/>
                </a:lnTo>
                <a:lnTo>
                  <a:pt x="48728" y="21636"/>
                </a:lnTo>
                <a:lnTo>
                  <a:pt x="48032" y="21062"/>
                </a:lnTo>
                <a:lnTo>
                  <a:pt x="47868" y="20225"/>
                </a:lnTo>
                <a:lnTo>
                  <a:pt x="47751" y="18458"/>
                </a:lnTo>
                <a:lnTo>
                  <a:pt x="48009" y="17977"/>
                </a:lnTo>
                <a:lnTo>
                  <a:pt x="49072" y="17539"/>
                </a:lnTo>
                <a:lnTo>
                  <a:pt x="50473" y="21580"/>
                </a:lnTo>
                <a:lnTo>
                  <a:pt x="50191" y="21641"/>
                </a:lnTo>
                <a:close/>
              </a:path>
              <a:path w="60960" h="60960">
                <a:moveTo>
                  <a:pt x="48466" y="21641"/>
                </a:moveTo>
                <a:lnTo>
                  <a:pt x="47840" y="21015"/>
                </a:lnTo>
                <a:lnTo>
                  <a:pt x="47751" y="19632"/>
                </a:lnTo>
                <a:lnTo>
                  <a:pt x="48032" y="21062"/>
                </a:lnTo>
                <a:lnTo>
                  <a:pt x="48728" y="21636"/>
                </a:lnTo>
                <a:lnTo>
                  <a:pt x="48466" y="21641"/>
                </a:lnTo>
                <a:close/>
              </a:path>
              <a:path w="60960" h="60960">
                <a:moveTo>
                  <a:pt x="30600" y="21823"/>
                </a:moveTo>
                <a:lnTo>
                  <a:pt x="27510" y="21440"/>
                </a:lnTo>
                <a:lnTo>
                  <a:pt x="31337" y="21440"/>
                </a:lnTo>
                <a:lnTo>
                  <a:pt x="30600" y="21823"/>
                </a:lnTo>
                <a:close/>
              </a:path>
              <a:path w="60960" h="60960">
                <a:moveTo>
                  <a:pt x="42531" y="56438"/>
                </a:moveTo>
                <a:lnTo>
                  <a:pt x="30044" y="56438"/>
                </a:lnTo>
                <a:lnTo>
                  <a:pt x="34883" y="55621"/>
                </a:lnTo>
                <a:lnTo>
                  <a:pt x="44025" y="50805"/>
                </a:lnTo>
                <a:lnTo>
                  <a:pt x="47450" y="47247"/>
                </a:lnTo>
                <a:lnTo>
                  <a:pt x="51938" y="37976"/>
                </a:lnTo>
                <a:lnTo>
                  <a:pt x="52591" y="33111"/>
                </a:lnTo>
                <a:lnTo>
                  <a:pt x="51644" y="28032"/>
                </a:lnTo>
                <a:lnTo>
                  <a:pt x="51423" y="26655"/>
                </a:lnTo>
                <a:lnTo>
                  <a:pt x="51999" y="25840"/>
                </a:lnTo>
                <a:lnTo>
                  <a:pt x="54741" y="25332"/>
                </a:lnTo>
                <a:lnTo>
                  <a:pt x="55500" y="25840"/>
                </a:lnTo>
                <a:lnTo>
                  <a:pt x="56949" y="33111"/>
                </a:lnTo>
                <a:lnTo>
                  <a:pt x="56789" y="34646"/>
                </a:lnTo>
                <a:lnTo>
                  <a:pt x="56204" y="39003"/>
                </a:lnTo>
                <a:lnTo>
                  <a:pt x="50882" y="49993"/>
                </a:lnTo>
                <a:lnTo>
                  <a:pt x="46851" y="54163"/>
                </a:lnTo>
                <a:lnTo>
                  <a:pt x="42531" y="56438"/>
                </a:lnTo>
                <a:close/>
              </a:path>
              <a:path w="60960" h="60960">
                <a:moveTo>
                  <a:pt x="39106" y="43305"/>
                </a:moveTo>
                <a:lnTo>
                  <a:pt x="28952" y="43305"/>
                </a:lnTo>
                <a:lnTo>
                  <a:pt x="31109" y="42991"/>
                </a:lnTo>
                <a:lnTo>
                  <a:pt x="35221" y="40982"/>
                </a:lnTo>
                <a:lnTo>
                  <a:pt x="36794" y="39474"/>
                </a:lnTo>
                <a:lnTo>
                  <a:pt x="38974" y="35450"/>
                </a:lnTo>
                <a:lnTo>
                  <a:pt x="39302" y="33712"/>
                </a:lnTo>
                <a:lnTo>
                  <a:pt x="39354" y="33111"/>
                </a:lnTo>
                <a:lnTo>
                  <a:pt x="38922" y="29618"/>
                </a:lnTo>
                <a:lnTo>
                  <a:pt x="39544" y="28822"/>
                </a:lnTo>
                <a:lnTo>
                  <a:pt x="42382" y="28473"/>
                </a:lnTo>
                <a:lnTo>
                  <a:pt x="43179" y="29095"/>
                </a:lnTo>
                <a:lnTo>
                  <a:pt x="43675" y="33111"/>
                </a:lnTo>
                <a:lnTo>
                  <a:pt x="43567" y="34646"/>
                </a:lnTo>
                <a:lnTo>
                  <a:pt x="43181" y="36691"/>
                </a:lnTo>
                <a:lnTo>
                  <a:pt x="40129" y="42324"/>
                </a:lnTo>
                <a:lnTo>
                  <a:pt x="39106" y="43305"/>
                </a:lnTo>
                <a:close/>
              </a:path>
            </a:pathLst>
          </a:custGeom>
          <a:solidFill>
            <a:srgbClr val="00C5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007608" y="3105912"/>
            <a:ext cx="2520950" cy="189230"/>
          </a:xfrm>
          <a:custGeom>
            <a:avLst/>
            <a:gdLst/>
            <a:ahLst/>
            <a:cxnLst/>
            <a:rect l="l" t="t" r="r" b="b"/>
            <a:pathLst>
              <a:path w="2520950" h="189229">
                <a:moveTo>
                  <a:pt x="2520696" y="188976"/>
                </a:moveTo>
                <a:lnTo>
                  <a:pt x="0" y="188976"/>
                </a:lnTo>
                <a:lnTo>
                  <a:pt x="0" y="0"/>
                </a:lnTo>
                <a:lnTo>
                  <a:pt x="2520696" y="0"/>
                </a:lnTo>
                <a:lnTo>
                  <a:pt x="2520696" y="14554"/>
                </a:lnTo>
                <a:lnTo>
                  <a:pt x="31092" y="14554"/>
                </a:lnTo>
                <a:lnTo>
                  <a:pt x="27269" y="16138"/>
                </a:lnTo>
                <a:lnTo>
                  <a:pt x="20934" y="22473"/>
                </a:lnTo>
                <a:lnTo>
                  <a:pt x="19351" y="26296"/>
                </a:lnTo>
                <a:lnTo>
                  <a:pt x="19351" y="152853"/>
                </a:lnTo>
                <a:lnTo>
                  <a:pt x="20934" y="156676"/>
                </a:lnTo>
                <a:lnTo>
                  <a:pt x="27269" y="163011"/>
                </a:lnTo>
                <a:lnTo>
                  <a:pt x="31092" y="164594"/>
                </a:lnTo>
                <a:lnTo>
                  <a:pt x="2520696" y="164594"/>
                </a:lnTo>
                <a:lnTo>
                  <a:pt x="2520696" y="188976"/>
                </a:lnTo>
                <a:close/>
              </a:path>
              <a:path w="2520950" h="189229">
                <a:moveTo>
                  <a:pt x="2520696" y="164594"/>
                </a:moveTo>
                <a:lnTo>
                  <a:pt x="2489703" y="164594"/>
                </a:lnTo>
                <a:lnTo>
                  <a:pt x="2493526" y="163011"/>
                </a:lnTo>
                <a:lnTo>
                  <a:pt x="2499861" y="156676"/>
                </a:lnTo>
                <a:lnTo>
                  <a:pt x="2501444" y="152853"/>
                </a:lnTo>
                <a:lnTo>
                  <a:pt x="2501444" y="26296"/>
                </a:lnTo>
                <a:lnTo>
                  <a:pt x="2499861" y="22473"/>
                </a:lnTo>
                <a:lnTo>
                  <a:pt x="2493526" y="16138"/>
                </a:lnTo>
                <a:lnTo>
                  <a:pt x="2489703" y="14554"/>
                </a:lnTo>
                <a:lnTo>
                  <a:pt x="2520696" y="14554"/>
                </a:lnTo>
                <a:lnTo>
                  <a:pt x="2520696" y="164594"/>
                </a:lnTo>
                <a:close/>
              </a:path>
            </a:pathLst>
          </a:custGeom>
          <a:solidFill>
            <a:srgbClr val="3E3E44">
              <a:alpha val="1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24815" y="3118323"/>
            <a:ext cx="2486660" cy="154940"/>
          </a:xfrm>
          <a:custGeom>
            <a:avLst/>
            <a:gdLst/>
            <a:ahLst/>
            <a:cxnLst/>
            <a:rect l="l" t="t" r="r" b="b"/>
            <a:pathLst>
              <a:path w="2486659" h="154939">
                <a:moveTo>
                  <a:pt x="2473366" y="154326"/>
                </a:moveTo>
                <a:lnTo>
                  <a:pt x="13014" y="154326"/>
                </a:lnTo>
                <a:lnTo>
                  <a:pt x="11100" y="153946"/>
                </a:lnTo>
                <a:lnTo>
                  <a:pt x="0" y="141312"/>
                </a:lnTo>
                <a:lnTo>
                  <a:pt x="0" y="13014"/>
                </a:lnTo>
                <a:lnTo>
                  <a:pt x="13014" y="0"/>
                </a:lnTo>
                <a:lnTo>
                  <a:pt x="2473366" y="0"/>
                </a:lnTo>
                <a:lnTo>
                  <a:pt x="2486381" y="13014"/>
                </a:lnTo>
                <a:lnTo>
                  <a:pt x="2486381" y="141312"/>
                </a:lnTo>
                <a:lnTo>
                  <a:pt x="2473366" y="1543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024815" y="3118323"/>
            <a:ext cx="2486660" cy="154940"/>
          </a:xfrm>
          <a:custGeom>
            <a:avLst/>
            <a:gdLst/>
            <a:ahLst/>
            <a:cxnLst/>
            <a:rect l="l" t="t" r="r" b="b"/>
            <a:pathLst>
              <a:path w="2486659" h="154939">
                <a:moveTo>
                  <a:pt x="0" y="139323"/>
                </a:moveTo>
                <a:lnTo>
                  <a:pt x="0" y="15004"/>
                </a:lnTo>
                <a:lnTo>
                  <a:pt x="0" y="13014"/>
                </a:lnTo>
                <a:lnTo>
                  <a:pt x="380" y="11100"/>
                </a:lnTo>
                <a:lnTo>
                  <a:pt x="1141" y="9262"/>
                </a:lnTo>
                <a:lnTo>
                  <a:pt x="1903" y="7424"/>
                </a:lnTo>
                <a:lnTo>
                  <a:pt x="2988" y="5801"/>
                </a:lnTo>
                <a:lnTo>
                  <a:pt x="4395" y="4394"/>
                </a:lnTo>
                <a:lnTo>
                  <a:pt x="5801" y="2987"/>
                </a:lnTo>
                <a:lnTo>
                  <a:pt x="7424" y="1903"/>
                </a:lnTo>
                <a:lnTo>
                  <a:pt x="9262" y="1142"/>
                </a:lnTo>
                <a:lnTo>
                  <a:pt x="11100" y="380"/>
                </a:lnTo>
                <a:lnTo>
                  <a:pt x="13014" y="0"/>
                </a:lnTo>
                <a:lnTo>
                  <a:pt x="15004" y="0"/>
                </a:lnTo>
                <a:lnTo>
                  <a:pt x="2471377" y="0"/>
                </a:lnTo>
                <a:lnTo>
                  <a:pt x="2473366" y="0"/>
                </a:lnTo>
                <a:lnTo>
                  <a:pt x="2475279" y="380"/>
                </a:lnTo>
                <a:lnTo>
                  <a:pt x="2477117" y="1142"/>
                </a:lnTo>
                <a:lnTo>
                  <a:pt x="2478956" y="1903"/>
                </a:lnTo>
                <a:lnTo>
                  <a:pt x="2480579" y="2987"/>
                </a:lnTo>
                <a:lnTo>
                  <a:pt x="2481986" y="4394"/>
                </a:lnTo>
                <a:lnTo>
                  <a:pt x="2483393" y="5801"/>
                </a:lnTo>
                <a:lnTo>
                  <a:pt x="2484476" y="7424"/>
                </a:lnTo>
                <a:lnTo>
                  <a:pt x="2485238" y="9262"/>
                </a:lnTo>
                <a:lnTo>
                  <a:pt x="2485999" y="11100"/>
                </a:lnTo>
                <a:lnTo>
                  <a:pt x="2486380" y="13014"/>
                </a:lnTo>
                <a:lnTo>
                  <a:pt x="2486381" y="15004"/>
                </a:lnTo>
                <a:lnTo>
                  <a:pt x="2486381" y="139323"/>
                </a:lnTo>
                <a:lnTo>
                  <a:pt x="2486380" y="141312"/>
                </a:lnTo>
                <a:lnTo>
                  <a:pt x="2485999" y="143226"/>
                </a:lnTo>
                <a:lnTo>
                  <a:pt x="2485238" y="145064"/>
                </a:lnTo>
                <a:lnTo>
                  <a:pt x="2484476" y="146902"/>
                </a:lnTo>
                <a:lnTo>
                  <a:pt x="2471377" y="154327"/>
                </a:lnTo>
                <a:lnTo>
                  <a:pt x="15004" y="154327"/>
                </a:lnTo>
                <a:lnTo>
                  <a:pt x="13014" y="154326"/>
                </a:lnTo>
                <a:lnTo>
                  <a:pt x="11100" y="153946"/>
                </a:lnTo>
                <a:lnTo>
                  <a:pt x="9262" y="153184"/>
                </a:lnTo>
                <a:lnTo>
                  <a:pt x="7424" y="152423"/>
                </a:lnTo>
                <a:lnTo>
                  <a:pt x="5801" y="151339"/>
                </a:lnTo>
                <a:lnTo>
                  <a:pt x="4395" y="149932"/>
                </a:lnTo>
                <a:lnTo>
                  <a:pt x="2988" y="148525"/>
                </a:lnTo>
                <a:lnTo>
                  <a:pt x="1903" y="146902"/>
                </a:lnTo>
                <a:lnTo>
                  <a:pt x="1141" y="145064"/>
                </a:lnTo>
                <a:lnTo>
                  <a:pt x="380" y="143226"/>
                </a:lnTo>
                <a:lnTo>
                  <a:pt x="0" y="141312"/>
                </a:lnTo>
                <a:lnTo>
                  <a:pt x="0" y="139323"/>
                </a:lnTo>
                <a:close/>
              </a:path>
            </a:pathLst>
          </a:custGeom>
          <a:ln w="4286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082392" y="2850988"/>
            <a:ext cx="669290" cy="4102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20" dirty="0">
                <a:solidFill>
                  <a:srgbClr val="00C5C5"/>
                </a:solidFill>
                <a:latin typeface="Tahoma"/>
                <a:cs typeface="Tahoma"/>
              </a:rPr>
              <a:t>Version</a:t>
            </a:r>
            <a:r>
              <a:rPr sz="500" spc="-25" dirty="0">
                <a:solidFill>
                  <a:srgbClr val="00C5C5"/>
                </a:solidFill>
                <a:latin typeface="Tahoma"/>
                <a:cs typeface="Tahoma"/>
              </a:rPr>
              <a:t> </a:t>
            </a:r>
            <a:r>
              <a:rPr sz="500" spc="15" dirty="0">
                <a:solidFill>
                  <a:srgbClr val="00C5C5"/>
                </a:solidFill>
                <a:latin typeface="Tahoma"/>
                <a:cs typeface="Tahoma"/>
              </a:rPr>
              <a:t>3.0</a:t>
            </a:r>
            <a:endParaRPr sz="500" dirty="0">
              <a:latin typeface="Tahoma"/>
              <a:cs typeface="Tahoma"/>
            </a:endParaRPr>
          </a:p>
          <a:p>
            <a:pPr marL="46990" marR="5080" indent="46990">
              <a:lnSpc>
                <a:spcPct val="212500"/>
              </a:lnSpc>
              <a:spcBef>
                <a:spcPts val="125"/>
              </a:spcBef>
            </a:pPr>
            <a:r>
              <a:rPr sz="450" spc="10" dirty="0">
                <a:solidFill>
                  <a:srgbClr val="00C5C5"/>
                </a:solidFill>
                <a:latin typeface="Arial"/>
                <a:cs typeface="Arial"/>
              </a:rPr>
              <a:t>Big </a:t>
            </a:r>
            <a:r>
              <a:rPr sz="450" spc="15" dirty="0">
                <a:solidFill>
                  <a:srgbClr val="00C5C5"/>
                </a:solidFill>
                <a:latin typeface="Arial"/>
                <a:cs typeface="Arial"/>
              </a:rPr>
              <a:t>update  </a:t>
            </a:r>
            <a:r>
              <a:rPr sz="450" spc="5" dirty="0">
                <a:solidFill>
                  <a:srgbClr val="202020"/>
                </a:solidFill>
                <a:latin typeface="Arial"/>
                <a:cs typeface="Arial"/>
              </a:rPr>
              <a:t>Localization </a:t>
            </a:r>
            <a:r>
              <a:rPr sz="450" spc="-25" dirty="0">
                <a:solidFill>
                  <a:srgbClr val="202020"/>
                </a:solidFill>
                <a:latin typeface="Arial"/>
                <a:cs typeface="Arial"/>
              </a:rPr>
              <a:t>ES, </a:t>
            </a:r>
            <a:r>
              <a:rPr sz="450" spc="-20" dirty="0">
                <a:solidFill>
                  <a:srgbClr val="202020"/>
                </a:solidFill>
                <a:latin typeface="Arial"/>
                <a:cs typeface="Arial"/>
              </a:rPr>
              <a:t>FR,</a:t>
            </a:r>
            <a:r>
              <a:rPr sz="450" spc="-3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450" spc="-15" dirty="0">
                <a:solidFill>
                  <a:srgbClr val="202020"/>
                </a:solidFill>
                <a:latin typeface="Arial"/>
                <a:cs typeface="Arial"/>
              </a:rPr>
              <a:t>RU</a:t>
            </a:r>
            <a:endParaRPr sz="450" dirty="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078304" y="3171551"/>
            <a:ext cx="34925" cy="47625"/>
          </a:xfrm>
          <a:custGeom>
            <a:avLst/>
            <a:gdLst/>
            <a:ahLst/>
            <a:cxnLst/>
            <a:rect l="l" t="t" r="r" b="b"/>
            <a:pathLst>
              <a:path w="34925" h="47625">
                <a:moveTo>
                  <a:pt x="20139" y="35998"/>
                </a:moveTo>
                <a:lnTo>
                  <a:pt x="14878" y="35998"/>
                </a:lnTo>
                <a:lnTo>
                  <a:pt x="28081" y="17504"/>
                </a:lnTo>
                <a:lnTo>
                  <a:pt x="18536" y="17504"/>
                </a:lnTo>
                <a:lnTo>
                  <a:pt x="17918" y="17143"/>
                </a:lnTo>
                <a:lnTo>
                  <a:pt x="17239" y="15895"/>
                </a:lnTo>
                <a:lnTo>
                  <a:pt x="17127" y="14891"/>
                </a:lnTo>
                <a:lnTo>
                  <a:pt x="26178" y="1313"/>
                </a:lnTo>
                <a:lnTo>
                  <a:pt x="26981" y="181"/>
                </a:lnTo>
                <a:lnTo>
                  <a:pt x="27959" y="0"/>
                </a:lnTo>
                <a:lnTo>
                  <a:pt x="30270" y="1538"/>
                </a:lnTo>
                <a:lnTo>
                  <a:pt x="30480" y="2511"/>
                </a:lnTo>
                <a:lnTo>
                  <a:pt x="29745" y="3688"/>
                </a:lnTo>
                <a:lnTo>
                  <a:pt x="23392" y="13218"/>
                </a:lnTo>
                <a:lnTo>
                  <a:pt x="33116" y="13218"/>
                </a:lnTo>
                <a:lnTo>
                  <a:pt x="33741" y="13592"/>
                </a:lnTo>
                <a:lnTo>
                  <a:pt x="34552" y="15149"/>
                </a:lnTo>
                <a:lnTo>
                  <a:pt x="34499" y="15895"/>
                </a:lnTo>
                <a:lnTo>
                  <a:pt x="33350" y="17504"/>
                </a:lnTo>
                <a:lnTo>
                  <a:pt x="18556" y="17516"/>
                </a:lnTo>
                <a:lnTo>
                  <a:pt x="33341" y="17516"/>
                </a:lnTo>
                <a:lnTo>
                  <a:pt x="20139" y="35998"/>
                </a:lnTo>
                <a:close/>
              </a:path>
              <a:path w="34925" h="47625">
                <a:moveTo>
                  <a:pt x="11498" y="47556"/>
                </a:moveTo>
                <a:lnTo>
                  <a:pt x="10026" y="47477"/>
                </a:lnTo>
                <a:lnTo>
                  <a:pt x="9495" y="47195"/>
                </a:lnTo>
                <a:lnTo>
                  <a:pt x="8695" y="46134"/>
                </a:lnTo>
                <a:lnTo>
                  <a:pt x="8569" y="45545"/>
                </a:lnTo>
                <a:lnTo>
                  <a:pt x="8718" y="44897"/>
                </a:lnTo>
                <a:lnTo>
                  <a:pt x="12486" y="26078"/>
                </a:lnTo>
                <a:lnTo>
                  <a:pt x="1450" y="26078"/>
                </a:lnTo>
                <a:lnTo>
                  <a:pt x="853" y="25753"/>
                </a:lnTo>
                <a:lnTo>
                  <a:pt x="26" y="24436"/>
                </a:lnTo>
                <a:lnTo>
                  <a:pt x="0" y="23720"/>
                </a:lnTo>
                <a:lnTo>
                  <a:pt x="9093" y="1073"/>
                </a:lnTo>
                <a:lnTo>
                  <a:pt x="9372" y="415"/>
                </a:lnTo>
                <a:lnTo>
                  <a:pt x="10296" y="31"/>
                </a:lnTo>
                <a:lnTo>
                  <a:pt x="12894" y="1073"/>
                </a:lnTo>
                <a:lnTo>
                  <a:pt x="13297" y="1988"/>
                </a:lnTo>
                <a:lnTo>
                  <a:pt x="12803" y="3298"/>
                </a:lnTo>
                <a:lnTo>
                  <a:pt x="5408" y="21791"/>
                </a:lnTo>
                <a:lnTo>
                  <a:pt x="15781" y="21791"/>
                </a:lnTo>
                <a:lnTo>
                  <a:pt x="16318" y="22039"/>
                </a:lnTo>
                <a:lnTo>
                  <a:pt x="17198" y="23113"/>
                </a:lnTo>
                <a:lnTo>
                  <a:pt x="17343" y="23720"/>
                </a:lnTo>
                <a:lnTo>
                  <a:pt x="16857" y="26078"/>
                </a:lnTo>
                <a:lnTo>
                  <a:pt x="1473" y="26091"/>
                </a:lnTo>
                <a:lnTo>
                  <a:pt x="16855" y="26091"/>
                </a:lnTo>
                <a:lnTo>
                  <a:pt x="14878" y="35998"/>
                </a:lnTo>
                <a:lnTo>
                  <a:pt x="20139" y="35998"/>
                </a:lnTo>
                <a:lnTo>
                  <a:pt x="12584" y="46574"/>
                </a:lnTo>
                <a:lnTo>
                  <a:pt x="12129" y="47243"/>
                </a:lnTo>
                <a:lnTo>
                  <a:pt x="11498" y="47556"/>
                </a:lnTo>
                <a:close/>
              </a:path>
              <a:path w="34925" h="47625">
                <a:moveTo>
                  <a:pt x="15781" y="21791"/>
                </a:moveTo>
                <a:lnTo>
                  <a:pt x="5408" y="21791"/>
                </a:lnTo>
                <a:lnTo>
                  <a:pt x="15058" y="21791"/>
                </a:lnTo>
                <a:lnTo>
                  <a:pt x="15752" y="21778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964131" y="2924745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5" h="48894">
                <a:moveTo>
                  <a:pt x="24669" y="0"/>
                </a:moveTo>
                <a:lnTo>
                  <a:pt x="48492" y="24669"/>
                </a:lnTo>
                <a:lnTo>
                  <a:pt x="23823" y="48492"/>
                </a:lnTo>
                <a:lnTo>
                  <a:pt x="0" y="23823"/>
                </a:lnTo>
                <a:lnTo>
                  <a:pt x="246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967162" y="2927776"/>
            <a:ext cx="42545" cy="42545"/>
          </a:xfrm>
          <a:custGeom>
            <a:avLst/>
            <a:gdLst/>
            <a:ahLst/>
            <a:cxnLst/>
            <a:rect l="l" t="t" r="r" b="b"/>
            <a:pathLst>
              <a:path w="42545" h="42544">
                <a:moveTo>
                  <a:pt x="21585" y="0"/>
                </a:moveTo>
                <a:lnTo>
                  <a:pt x="42431" y="21585"/>
                </a:lnTo>
                <a:lnTo>
                  <a:pt x="20845" y="42431"/>
                </a:lnTo>
                <a:lnTo>
                  <a:pt x="0" y="20845"/>
                </a:lnTo>
                <a:lnTo>
                  <a:pt x="21585" y="0"/>
                </a:lnTo>
                <a:close/>
              </a:path>
            </a:pathLst>
          </a:custGeom>
          <a:ln w="4286">
            <a:solidFill>
              <a:srgbClr val="00C5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323067" y="2924745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5" h="48894">
                <a:moveTo>
                  <a:pt x="24669" y="0"/>
                </a:moveTo>
                <a:lnTo>
                  <a:pt x="48492" y="24669"/>
                </a:lnTo>
                <a:lnTo>
                  <a:pt x="23823" y="48492"/>
                </a:lnTo>
                <a:lnTo>
                  <a:pt x="0" y="23823"/>
                </a:lnTo>
                <a:lnTo>
                  <a:pt x="246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326098" y="2927776"/>
            <a:ext cx="42545" cy="42545"/>
          </a:xfrm>
          <a:custGeom>
            <a:avLst/>
            <a:gdLst/>
            <a:ahLst/>
            <a:cxnLst/>
            <a:rect l="l" t="t" r="r" b="b"/>
            <a:pathLst>
              <a:path w="42545" h="42544">
                <a:moveTo>
                  <a:pt x="21585" y="0"/>
                </a:moveTo>
                <a:lnTo>
                  <a:pt x="42431" y="21585"/>
                </a:lnTo>
                <a:lnTo>
                  <a:pt x="20845" y="42431"/>
                </a:lnTo>
                <a:lnTo>
                  <a:pt x="0" y="20845"/>
                </a:lnTo>
                <a:lnTo>
                  <a:pt x="21585" y="0"/>
                </a:lnTo>
                <a:close/>
              </a:path>
            </a:pathLst>
          </a:custGeom>
          <a:ln w="4286">
            <a:solidFill>
              <a:srgbClr val="00C5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66978" y="758404"/>
            <a:ext cx="446405" cy="128905"/>
          </a:xfrm>
          <a:custGeom>
            <a:avLst/>
            <a:gdLst/>
            <a:ahLst/>
            <a:cxnLst/>
            <a:rect l="l" t="t" r="r" b="b"/>
            <a:pathLst>
              <a:path w="446405" h="128905">
                <a:moveTo>
                  <a:pt x="0" y="0"/>
                </a:moveTo>
                <a:lnTo>
                  <a:pt x="445833" y="0"/>
                </a:lnTo>
                <a:lnTo>
                  <a:pt x="445833" y="128605"/>
                </a:lnTo>
                <a:lnTo>
                  <a:pt x="0" y="12860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831441" y="756953"/>
            <a:ext cx="378460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spc="5" dirty="0">
                <a:solidFill>
                  <a:srgbClr val="64778A"/>
                </a:solidFill>
                <a:latin typeface="Arial"/>
                <a:cs typeface="Arial"/>
              </a:rPr>
              <a:t>DEFAULT</a:t>
            </a:r>
            <a:r>
              <a:rPr sz="350" spc="-30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350" spc="20" dirty="0">
                <a:solidFill>
                  <a:srgbClr val="64778A"/>
                </a:solidFill>
                <a:latin typeface="Arial"/>
                <a:cs typeface="Arial"/>
              </a:rPr>
              <a:t>LANE</a:t>
            </a:r>
            <a:endParaRPr sz="35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84484" y="793837"/>
            <a:ext cx="33655" cy="19685"/>
          </a:xfrm>
          <a:custGeom>
            <a:avLst/>
            <a:gdLst/>
            <a:ahLst/>
            <a:cxnLst/>
            <a:rect l="l" t="t" r="r" b="b"/>
            <a:pathLst>
              <a:path w="33655" h="19684">
                <a:moveTo>
                  <a:pt x="17436" y="19135"/>
                </a:moveTo>
                <a:lnTo>
                  <a:pt x="16140" y="19135"/>
                </a:lnTo>
                <a:lnTo>
                  <a:pt x="15589" y="18905"/>
                </a:lnTo>
                <a:lnTo>
                  <a:pt x="0" y="3311"/>
                </a:lnTo>
                <a:lnTo>
                  <a:pt x="0" y="2207"/>
                </a:lnTo>
                <a:lnTo>
                  <a:pt x="2207" y="0"/>
                </a:lnTo>
                <a:lnTo>
                  <a:pt x="3311" y="0"/>
                </a:lnTo>
                <a:lnTo>
                  <a:pt x="16788" y="13482"/>
                </a:lnTo>
                <a:lnTo>
                  <a:pt x="23409" y="13482"/>
                </a:lnTo>
                <a:lnTo>
                  <a:pt x="17988" y="18905"/>
                </a:lnTo>
                <a:lnTo>
                  <a:pt x="17436" y="19135"/>
                </a:lnTo>
                <a:close/>
              </a:path>
              <a:path w="33655" h="19684">
                <a:moveTo>
                  <a:pt x="23409" y="13482"/>
                </a:moveTo>
                <a:lnTo>
                  <a:pt x="16788" y="13482"/>
                </a:lnTo>
                <a:lnTo>
                  <a:pt x="29800" y="465"/>
                </a:lnTo>
                <a:lnTo>
                  <a:pt x="30554" y="263"/>
                </a:lnTo>
                <a:lnTo>
                  <a:pt x="32296" y="729"/>
                </a:lnTo>
                <a:lnTo>
                  <a:pt x="32848" y="1281"/>
                </a:lnTo>
                <a:lnTo>
                  <a:pt x="33314" y="3023"/>
                </a:lnTo>
                <a:lnTo>
                  <a:pt x="33112" y="3777"/>
                </a:lnTo>
                <a:lnTo>
                  <a:pt x="23409" y="13482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236818" y="782411"/>
            <a:ext cx="6985" cy="41275"/>
          </a:xfrm>
          <a:custGeom>
            <a:avLst/>
            <a:gdLst/>
            <a:ahLst/>
            <a:cxnLst/>
            <a:rect l="l" t="t" r="r" b="b"/>
            <a:pathLst>
              <a:path w="6984" h="41275">
                <a:moveTo>
                  <a:pt x="4376" y="6858"/>
                </a:moveTo>
                <a:lnTo>
                  <a:pt x="2482" y="6858"/>
                </a:lnTo>
                <a:lnTo>
                  <a:pt x="1674" y="6524"/>
                </a:lnTo>
                <a:lnTo>
                  <a:pt x="334" y="5184"/>
                </a:lnTo>
                <a:lnTo>
                  <a:pt x="0" y="4376"/>
                </a:lnTo>
                <a:lnTo>
                  <a:pt x="0" y="2482"/>
                </a:lnTo>
                <a:lnTo>
                  <a:pt x="334" y="1674"/>
                </a:lnTo>
                <a:lnTo>
                  <a:pt x="1674" y="334"/>
                </a:lnTo>
                <a:lnTo>
                  <a:pt x="2482" y="0"/>
                </a:lnTo>
                <a:lnTo>
                  <a:pt x="4376" y="0"/>
                </a:lnTo>
                <a:lnTo>
                  <a:pt x="5184" y="334"/>
                </a:lnTo>
                <a:lnTo>
                  <a:pt x="6524" y="1674"/>
                </a:lnTo>
                <a:lnTo>
                  <a:pt x="6858" y="2482"/>
                </a:lnTo>
                <a:lnTo>
                  <a:pt x="6858" y="4376"/>
                </a:lnTo>
                <a:lnTo>
                  <a:pt x="6524" y="5184"/>
                </a:lnTo>
                <a:lnTo>
                  <a:pt x="5184" y="6524"/>
                </a:lnTo>
                <a:lnTo>
                  <a:pt x="4376" y="6858"/>
                </a:lnTo>
                <a:close/>
              </a:path>
              <a:path w="6984" h="41275">
                <a:moveTo>
                  <a:pt x="4376" y="24006"/>
                </a:moveTo>
                <a:lnTo>
                  <a:pt x="2482" y="24006"/>
                </a:lnTo>
                <a:lnTo>
                  <a:pt x="1674" y="23671"/>
                </a:lnTo>
                <a:lnTo>
                  <a:pt x="334" y="22332"/>
                </a:lnTo>
                <a:lnTo>
                  <a:pt x="0" y="21523"/>
                </a:lnTo>
                <a:lnTo>
                  <a:pt x="0" y="19629"/>
                </a:lnTo>
                <a:lnTo>
                  <a:pt x="334" y="18821"/>
                </a:lnTo>
                <a:lnTo>
                  <a:pt x="1674" y="17482"/>
                </a:lnTo>
                <a:lnTo>
                  <a:pt x="2482" y="17147"/>
                </a:lnTo>
                <a:lnTo>
                  <a:pt x="4376" y="17147"/>
                </a:lnTo>
                <a:lnTo>
                  <a:pt x="5184" y="17482"/>
                </a:lnTo>
                <a:lnTo>
                  <a:pt x="6524" y="18821"/>
                </a:lnTo>
                <a:lnTo>
                  <a:pt x="6858" y="19629"/>
                </a:lnTo>
                <a:lnTo>
                  <a:pt x="6858" y="21523"/>
                </a:lnTo>
                <a:lnTo>
                  <a:pt x="6524" y="22332"/>
                </a:lnTo>
                <a:lnTo>
                  <a:pt x="5184" y="23671"/>
                </a:lnTo>
                <a:lnTo>
                  <a:pt x="4376" y="24006"/>
                </a:lnTo>
                <a:close/>
              </a:path>
              <a:path w="6984" h="41275">
                <a:moveTo>
                  <a:pt x="4376" y="41153"/>
                </a:moveTo>
                <a:lnTo>
                  <a:pt x="2482" y="41153"/>
                </a:lnTo>
                <a:lnTo>
                  <a:pt x="1674" y="40819"/>
                </a:lnTo>
                <a:lnTo>
                  <a:pt x="334" y="39479"/>
                </a:lnTo>
                <a:lnTo>
                  <a:pt x="0" y="38671"/>
                </a:lnTo>
                <a:lnTo>
                  <a:pt x="0" y="36777"/>
                </a:lnTo>
                <a:lnTo>
                  <a:pt x="334" y="35969"/>
                </a:lnTo>
                <a:lnTo>
                  <a:pt x="1674" y="34629"/>
                </a:lnTo>
                <a:lnTo>
                  <a:pt x="2482" y="34294"/>
                </a:lnTo>
                <a:lnTo>
                  <a:pt x="4376" y="34294"/>
                </a:lnTo>
                <a:lnTo>
                  <a:pt x="5184" y="34629"/>
                </a:lnTo>
                <a:lnTo>
                  <a:pt x="6524" y="35969"/>
                </a:lnTo>
                <a:lnTo>
                  <a:pt x="6858" y="36777"/>
                </a:lnTo>
                <a:lnTo>
                  <a:pt x="6858" y="38671"/>
                </a:lnTo>
                <a:lnTo>
                  <a:pt x="6524" y="39479"/>
                </a:lnTo>
                <a:lnTo>
                  <a:pt x="5184" y="40819"/>
                </a:lnTo>
                <a:lnTo>
                  <a:pt x="4376" y="41153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936131" y="779838"/>
            <a:ext cx="55880" cy="64769"/>
          </a:xfrm>
          <a:custGeom>
            <a:avLst/>
            <a:gdLst/>
            <a:ahLst/>
            <a:cxnLst/>
            <a:rect l="l" t="t" r="r" b="b"/>
            <a:pathLst>
              <a:path w="55880" h="64769">
                <a:moveTo>
                  <a:pt x="27864" y="64302"/>
                </a:moveTo>
                <a:lnTo>
                  <a:pt x="15674" y="55594"/>
                </a:lnTo>
                <a:lnTo>
                  <a:pt x="6966" y="46619"/>
                </a:lnTo>
                <a:lnTo>
                  <a:pt x="1741" y="37375"/>
                </a:lnTo>
                <a:lnTo>
                  <a:pt x="0" y="27864"/>
                </a:lnTo>
                <a:lnTo>
                  <a:pt x="0" y="20170"/>
                </a:lnTo>
                <a:lnTo>
                  <a:pt x="2720" y="13602"/>
                </a:lnTo>
                <a:lnTo>
                  <a:pt x="13602" y="2720"/>
                </a:lnTo>
                <a:lnTo>
                  <a:pt x="20170" y="0"/>
                </a:lnTo>
                <a:lnTo>
                  <a:pt x="35559" y="0"/>
                </a:lnTo>
                <a:lnTo>
                  <a:pt x="42126" y="2720"/>
                </a:lnTo>
                <a:lnTo>
                  <a:pt x="43693" y="4286"/>
                </a:lnTo>
                <a:lnTo>
                  <a:pt x="21353" y="4286"/>
                </a:lnTo>
                <a:lnTo>
                  <a:pt x="15796" y="6588"/>
                </a:lnTo>
                <a:lnTo>
                  <a:pt x="6588" y="15796"/>
                </a:lnTo>
                <a:lnTo>
                  <a:pt x="4286" y="21353"/>
                </a:lnTo>
                <a:lnTo>
                  <a:pt x="4286" y="27864"/>
                </a:lnTo>
                <a:lnTo>
                  <a:pt x="5733" y="35793"/>
                </a:lnTo>
                <a:lnTo>
                  <a:pt x="10108" y="43670"/>
                </a:lnTo>
                <a:lnTo>
                  <a:pt x="17467" y="51488"/>
                </a:lnTo>
                <a:lnTo>
                  <a:pt x="27864" y="59235"/>
                </a:lnTo>
                <a:lnTo>
                  <a:pt x="34957" y="59235"/>
                </a:lnTo>
                <a:lnTo>
                  <a:pt x="27864" y="64302"/>
                </a:lnTo>
                <a:close/>
              </a:path>
              <a:path w="55880" h="64769">
                <a:moveTo>
                  <a:pt x="34957" y="59235"/>
                </a:moveTo>
                <a:lnTo>
                  <a:pt x="27864" y="59235"/>
                </a:lnTo>
                <a:lnTo>
                  <a:pt x="38261" y="51488"/>
                </a:lnTo>
                <a:lnTo>
                  <a:pt x="45620" y="43670"/>
                </a:lnTo>
                <a:lnTo>
                  <a:pt x="49996" y="35793"/>
                </a:lnTo>
                <a:lnTo>
                  <a:pt x="51442" y="27864"/>
                </a:lnTo>
                <a:lnTo>
                  <a:pt x="51442" y="21353"/>
                </a:lnTo>
                <a:lnTo>
                  <a:pt x="49140" y="15796"/>
                </a:lnTo>
                <a:lnTo>
                  <a:pt x="39932" y="6588"/>
                </a:lnTo>
                <a:lnTo>
                  <a:pt x="34375" y="4286"/>
                </a:lnTo>
                <a:lnTo>
                  <a:pt x="27864" y="4286"/>
                </a:lnTo>
                <a:lnTo>
                  <a:pt x="43693" y="4286"/>
                </a:lnTo>
                <a:lnTo>
                  <a:pt x="53008" y="13602"/>
                </a:lnTo>
                <a:lnTo>
                  <a:pt x="55729" y="20170"/>
                </a:lnTo>
                <a:lnTo>
                  <a:pt x="55729" y="27864"/>
                </a:lnTo>
                <a:lnTo>
                  <a:pt x="53987" y="37375"/>
                </a:lnTo>
                <a:lnTo>
                  <a:pt x="48762" y="46619"/>
                </a:lnTo>
                <a:lnTo>
                  <a:pt x="40054" y="55594"/>
                </a:lnTo>
                <a:lnTo>
                  <a:pt x="34957" y="59235"/>
                </a:lnTo>
                <a:close/>
              </a:path>
              <a:path w="55880" h="64769">
                <a:moveTo>
                  <a:pt x="27864" y="34294"/>
                </a:moveTo>
                <a:lnTo>
                  <a:pt x="26088" y="34294"/>
                </a:lnTo>
                <a:lnTo>
                  <a:pt x="24573" y="33667"/>
                </a:lnTo>
                <a:lnTo>
                  <a:pt x="22062" y="31155"/>
                </a:lnTo>
                <a:lnTo>
                  <a:pt x="21434" y="29640"/>
                </a:lnTo>
                <a:lnTo>
                  <a:pt x="21434" y="26088"/>
                </a:lnTo>
                <a:lnTo>
                  <a:pt x="22062" y="24573"/>
                </a:lnTo>
                <a:lnTo>
                  <a:pt x="24573" y="22062"/>
                </a:lnTo>
                <a:lnTo>
                  <a:pt x="26088" y="21434"/>
                </a:lnTo>
                <a:lnTo>
                  <a:pt x="29640" y="21434"/>
                </a:lnTo>
                <a:lnTo>
                  <a:pt x="31155" y="22062"/>
                </a:lnTo>
                <a:lnTo>
                  <a:pt x="33667" y="24573"/>
                </a:lnTo>
                <a:lnTo>
                  <a:pt x="34294" y="26088"/>
                </a:lnTo>
                <a:lnTo>
                  <a:pt x="34294" y="29640"/>
                </a:lnTo>
                <a:lnTo>
                  <a:pt x="33667" y="31155"/>
                </a:lnTo>
                <a:lnTo>
                  <a:pt x="31155" y="33667"/>
                </a:lnTo>
                <a:lnTo>
                  <a:pt x="29640" y="34294"/>
                </a:lnTo>
                <a:lnTo>
                  <a:pt x="27864" y="3429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2992021" y="754278"/>
            <a:ext cx="196215" cy="825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0" spc="10" dirty="0">
                <a:solidFill>
                  <a:srgbClr val="64778A"/>
                </a:solidFill>
                <a:latin typeface="Arial"/>
                <a:cs typeface="Arial"/>
              </a:rPr>
              <a:t>17</a:t>
            </a:r>
            <a:r>
              <a:rPr sz="350" spc="-4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350" spc="15" dirty="0">
                <a:solidFill>
                  <a:srgbClr val="64778A"/>
                </a:solidFill>
                <a:latin typeface="Arial"/>
                <a:cs typeface="Arial"/>
              </a:rPr>
              <a:t>MAR</a:t>
            </a:r>
            <a:endParaRPr sz="35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004721" y="852715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538" y="0"/>
                </a:lnTo>
              </a:path>
            </a:pathLst>
          </a:custGeom>
          <a:ln w="600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2992021" y="810007"/>
            <a:ext cx="429259" cy="825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0" spc="5" dirty="0">
                <a:solidFill>
                  <a:srgbClr val="64778A"/>
                </a:solidFill>
                <a:latin typeface="Arial"/>
                <a:cs typeface="Arial"/>
              </a:rPr>
              <a:t>Techcrunch</a:t>
            </a:r>
            <a:r>
              <a:rPr sz="350" spc="-2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350" spc="5" dirty="0">
                <a:solidFill>
                  <a:srgbClr val="64778A"/>
                </a:solidFill>
                <a:latin typeface="Arial"/>
                <a:cs typeface="Arial"/>
              </a:rPr>
              <a:t>Disrupt</a:t>
            </a:r>
            <a:endParaRPr sz="3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349996" y="458827"/>
            <a:ext cx="34671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5" dirty="0">
                <a:solidFill>
                  <a:srgbClr val="202020"/>
                </a:solidFill>
                <a:latin typeface="Tahoma"/>
                <a:cs typeface="Tahoma"/>
              </a:rPr>
              <a:t>R</a:t>
            </a:r>
            <a:r>
              <a:rPr sz="550" spc="45" dirty="0">
                <a:solidFill>
                  <a:srgbClr val="202020"/>
                </a:solidFill>
                <a:latin typeface="Tahoma"/>
                <a:cs typeface="Tahoma"/>
              </a:rPr>
              <a:t>o</a:t>
            </a:r>
            <a:r>
              <a:rPr sz="550" spc="30" dirty="0">
                <a:solidFill>
                  <a:srgbClr val="202020"/>
                </a:solidFill>
                <a:latin typeface="Tahoma"/>
                <a:cs typeface="Tahoma"/>
              </a:rPr>
              <a:t>a</a:t>
            </a:r>
            <a:r>
              <a:rPr sz="550" spc="45" dirty="0">
                <a:solidFill>
                  <a:srgbClr val="202020"/>
                </a:solidFill>
                <a:latin typeface="Tahoma"/>
                <a:cs typeface="Tahoma"/>
              </a:rPr>
              <a:t>d</a:t>
            </a:r>
            <a:r>
              <a:rPr sz="550" spc="25" dirty="0">
                <a:solidFill>
                  <a:srgbClr val="202020"/>
                </a:solidFill>
                <a:latin typeface="Tahoma"/>
                <a:cs typeface="Tahoma"/>
              </a:rPr>
              <a:t>m</a:t>
            </a:r>
            <a:r>
              <a:rPr sz="550" spc="30" dirty="0">
                <a:solidFill>
                  <a:srgbClr val="202020"/>
                </a:solidFill>
                <a:latin typeface="Tahoma"/>
                <a:cs typeface="Tahoma"/>
              </a:rPr>
              <a:t>a</a:t>
            </a:r>
            <a:r>
              <a:rPr sz="550" spc="40" dirty="0">
                <a:solidFill>
                  <a:srgbClr val="202020"/>
                </a:solidFill>
                <a:latin typeface="Tahoma"/>
                <a:cs typeface="Tahoma"/>
              </a:rPr>
              <a:t>p</a:t>
            </a:r>
            <a:endParaRPr sz="550">
              <a:latin typeface="Tahoma"/>
              <a:cs typeface="Tahom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21465" y="491613"/>
            <a:ext cx="252095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0" spc="-5" dirty="0">
                <a:solidFill>
                  <a:srgbClr val="0062FF"/>
                </a:solidFill>
                <a:latin typeface="Arial"/>
                <a:cs typeface="Arial"/>
              </a:rPr>
              <a:t>T</a:t>
            </a:r>
            <a:r>
              <a:rPr sz="450" spc="10" dirty="0">
                <a:solidFill>
                  <a:srgbClr val="0062FF"/>
                </a:solidFill>
                <a:latin typeface="Arial"/>
                <a:cs typeface="Arial"/>
              </a:rPr>
              <a:t>imeline</a:t>
            </a:r>
            <a:endParaRPr sz="45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310699" y="491613"/>
            <a:ext cx="257810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0" spc="-20" dirty="0">
                <a:solidFill>
                  <a:srgbClr val="202020"/>
                </a:solidFill>
                <a:latin typeface="Arial"/>
                <a:cs typeface="Arial"/>
              </a:rPr>
              <a:t>C</a:t>
            </a:r>
            <a:r>
              <a:rPr sz="450" spc="20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450" spc="10" dirty="0">
                <a:solidFill>
                  <a:srgbClr val="202020"/>
                </a:solidFill>
                <a:latin typeface="Arial"/>
                <a:cs typeface="Arial"/>
              </a:rPr>
              <a:t>lumn</a:t>
            </a:r>
            <a:r>
              <a:rPr sz="450" spc="-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endParaRPr sz="45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839854" y="514053"/>
            <a:ext cx="55880" cy="47625"/>
          </a:xfrm>
          <a:custGeom>
            <a:avLst/>
            <a:gdLst/>
            <a:ahLst/>
            <a:cxnLst/>
            <a:rect l="l" t="t" r="r" b="b"/>
            <a:pathLst>
              <a:path w="55880" h="47625">
                <a:moveTo>
                  <a:pt x="37867" y="4286"/>
                </a:moveTo>
                <a:lnTo>
                  <a:pt x="714" y="4286"/>
                </a:lnTo>
                <a:lnTo>
                  <a:pt x="0" y="3572"/>
                </a:lnTo>
                <a:lnTo>
                  <a:pt x="0" y="714"/>
                </a:lnTo>
                <a:lnTo>
                  <a:pt x="714" y="0"/>
                </a:lnTo>
                <a:lnTo>
                  <a:pt x="37867" y="0"/>
                </a:lnTo>
                <a:lnTo>
                  <a:pt x="38581" y="714"/>
                </a:lnTo>
                <a:lnTo>
                  <a:pt x="38581" y="3572"/>
                </a:lnTo>
                <a:lnTo>
                  <a:pt x="37867" y="4286"/>
                </a:lnTo>
                <a:close/>
              </a:path>
              <a:path w="55880" h="47625">
                <a:moveTo>
                  <a:pt x="55014" y="17147"/>
                </a:moveTo>
                <a:lnTo>
                  <a:pt x="17861" y="17147"/>
                </a:lnTo>
                <a:lnTo>
                  <a:pt x="17147" y="16432"/>
                </a:lnTo>
                <a:lnTo>
                  <a:pt x="17147" y="13575"/>
                </a:lnTo>
                <a:lnTo>
                  <a:pt x="17861" y="12860"/>
                </a:lnTo>
                <a:lnTo>
                  <a:pt x="55014" y="12860"/>
                </a:lnTo>
                <a:lnTo>
                  <a:pt x="55729" y="13575"/>
                </a:lnTo>
                <a:lnTo>
                  <a:pt x="55729" y="16432"/>
                </a:lnTo>
                <a:lnTo>
                  <a:pt x="55014" y="17147"/>
                </a:lnTo>
                <a:close/>
              </a:path>
              <a:path w="55880" h="47625">
                <a:moveTo>
                  <a:pt x="37867" y="34294"/>
                </a:moveTo>
                <a:lnTo>
                  <a:pt x="714" y="34294"/>
                </a:lnTo>
                <a:lnTo>
                  <a:pt x="0" y="33580"/>
                </a:lnTo>
                <a:lnTo>
                  <a:pt x="0" y="30722"/>
                </a:lnTo>
                <a:lnTo>
                  <a:pt x="714" y="30008"/>
                </a:lnTo>
                <a:lnTo>
                  <a:pt x="37867" y="30008"/>
                </a:lnTo>
                <a:lnTo>
                  <a:pt x="38581" y="30722"/>
                </a:lnTo>
                <a:lnTo>
                  <a:pt x="38581" y="33580"/>
                </a:lnTo>
                <a:lnTo>
                  <a:pt x="37867" y="34294"/>
                </a:lnTo>
                <a:close/>
              </a:path>
              <a:path w="55880" h="47625">
                <a:moveTo>
                  <a:pt x="55014" y="47155"/>
                </a:moveTo>
                <a:lnTo>
                  <a:pt x="17861" y="47155"/>
                </a:lnTo>
                <a:lnTo>
                  <a:pt x="17147" y="46441"/>
                </a:lnTo>
                <a:lnTo>
                  <a:pt x="17147" y="43583"/>
                </a:lnTo>
                <a:lnTo>
                  <a:pt x="17861" y="42868"/>
                </a:lnTo>
                <a:lnTo>
                  <a:pt x="55014" y="42868"/>
                </a:lnTo>
                <a:lnTo>
                  <a:pt x="55729" y="43583"/>
                </a:lnTo>
                <a:lnTo>
                  <a:pt x="55729" y="46441"/>
                </a:lnTo>
                <a:lnTo>
                  <a:pt x="55014" y="47155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229959" y="509757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80" h="55879">
                <a:moveTo>
                  <a:pt x="3572" y="55746"/>
                </a:moveTo>
                <a:lnTo>
                  <a:pt x="714" y="55746"/>
                </a:lnTo>
                <a:lnTo>
                  <a:pt x="0" y="55031"/>
                </a:lnTo>
                <a:lnTo>
                  <a:pt x="0" y="714"/>
                </a:lnTo>
                <a:lnTo>
                  <a:pt x="714" y="0"/>
                </a:lnTo>
                <a:lnTo>
                  <a:pt x="3572" y="0"/>
                </a:lnTo>
                <a:lnTo>
                  <a:pt x="4286" y="714"/>
                </a:lnTo>
                <a:lnTo>
                  <a:pt x="4286" y="55031"/>
                </a:lnTo>
                <a:lnTo>
                  <a:pt x="3572" y="55746"/>
                </a:lnTo>
                <a:close/>
              </a:path>
              <a:path w="55880" h="55879">
                <a:moveTo>
                  <a:pt x="20719" y="55746"/>
                </a:moveTo>
                <a:lnTo>
                  <a:pt x="17861" y="55746"/>
                </a:lnTo>
                <a:lnTo>
                  <a:pt x="17147" y="55031"/>
                </a:lnTo>
                <a:lnTo>
                  <a:pt x="17147" y="714"/>
                </a:lnTo>
                <a:lnTo>
                  <a:pt x="17861" y="0"/>
                </a:lnTo>
                <a:lnTo>
                  <a:pt x="20719" y="0"/>
                </a:lnTo>
                <a:lnTo>
                  <a:pt x="21434" y="714"/>
                </a:lnTo>
                <a:lnTo>
                  <a:pt x="21434" y="55031"/>
                </a:lnTo>
                <a:lnTo>
                  <a:pt x="20719" y="55746"/>
                </a:lnTo>
                <a:close/>
              </a:path>
              <a:path w="55880" h="55879">
                <a:moveTo>
                  <a:pt x="37867" y="55746"/>
                </a:moveTo>
                <a:lnTo>
                  <a:pt x="35009" y="55746"/>
                </a:lnTo>
                <a:lnTo>
                  <a:pt x="34294" y="55031"/>
                </a:lnTo>
                <a:lnTo>
                  <a:pt x="34294" y="714"/>
                </a:lnTo>
                <a:lnTo>
                  <a:pt x="35009" y="0"/>
                </a:lnTo>
                <a:lnTo>
                  <a:pt x="37867" y="0"/>
                </a:lnTo>
                <a:lnTo>
                  <a:pt x="38581" y="714"/>
                </a:lnTo>
                <a:lnTo>
                  <a:pt x="38581" y="55031"/>
                </a:lnTo>
                <a:lnTo>
                  <a:pt x="37867" y="55746"/>
                </a:lnTo>
                <a:close/>
              </a:path>
              <a:path w="55880" h="55879">
                <a:moveTo>
                  <a:pt x="55014" y="55746"/>
                </a:moveTo>
                <a:lnTo>
                  <a:pt x="52156" y="55746"/>
                </a:lnTo>
                <a:lnTo>
                  <a:pt x="51442" y="55031"/>
                </a:lnTo>
                <a:lnTo>
                  <a:pt x="51442" y="714"/>
                </a:lnTo>
                <a:lnTo>
                  <a:pt x="52156" y="0"/>
                </a:lnTo>
                <a:lnTo>
                  <a:pt x="55014" y="0"/>
                </a:lnTo>
                <a:lnTo>
                  <a:pt x="55729" y="714"/>
                </a:lnTo>
                <a:lnTo>
                  <a:pt x="55729" y="55031"/>
                </a:lnTo>
                <a:lnTo>
                  <a:pt x="55014" y="5574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856734" y="493033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2885" y="50509"/>
                </a:moveTo>
                <a:lnTo>
                  <a:pt x="0" y="25306"/>
                </a:lnTo>
                <a:lnTo>
                  <a:pt x="537" y="19953"/>
                </a:lnTo>
                <a:lnTo>
                  <a:pt x="25130" y="0"/>
                </a:lnTo>
                <a:lnTo>
                  <a:pt x="27946" y="140"/>
                </a:lnTo>
                <a:lnTo>
                  <a:pt x="33530" y="1383"/>
                </a:lnTo>
                <a:lnTo>
                  <a:pt x="36140" y="2450"/>
                </a:lnTo>
                <a:lnTo>
                  <a:pt x="39800" y="4730"/>
                </a:lnTo>
                <a:lnTo>
                  <a:pt x="22547" y="4730"/>
                </a:lnTo>
                <a:lnTo>
                  <a:pt x="19922" y="5252"/>
                </a:lnTo>
                <a:lnTo>
                  <a:pt x="4724" y="22451"/>
                </a:lnTo>
                <a:lnTo>
                  <a:pt x="4782" y="28455"/>
                </a:lnTo>
                <a:lnTo>
                  <a:pt x="39872" y="45883"/>
                </a:lnTo>
                <a:lnTo>
                  <a:pt x="39173" y="46466"/>
                </a:lnTo>
                <a:lnTo>
                  <a:pt x="36734" y="47880"/>
                </a:lnTo>
                <a:lnTo>
                  <a:pt x="31374" y="49877"/>
                </a:lnTo>
                <a:lnTo>
                  <a:pt x="28604" y="50403"/>
                </a:lnTo>
                <a:lnTo>
                  <a:pt x="22885" y="50509"/>
                </a:lnTo>
                <a:close/>
              </a:path>
              <a:path w="51434" h="51434">
                <a:moveTo>
                  <a:pt x="39872" y="45883"/>
                </a:moveTo>
                <a:lnTo>
                  <a:pt x="25275" y="45883"/>
                </a:lnTo>
                <a:lnTo>
                  <a:pt x="28004" y="45883"/>
                </a:lnTo>
                <a:lnTo>
                  <a:pt x="30629" y="45361"/>
                </a:lnTo>
                <a:lnTo>
                  <a:pt x="45827" y="22451"/>
                </a:lnTo>
                <a:lnTo>
                  <a:pt x="45330" y="19953"/>
                </a:lnTo>
                <a:lnTo>
                  <a:pt x="28004" y="4730"/>
                </a:lnTo>
                <a:lnTo>
                  <a:pt x="39800" y="4730"/>
                </a:lnTo>
                <a:lnTo>
                  <a:pt x="50435" y="31377"/>
                </a:lnTo>
                <a:lnTo>
                  <a:pt x="48495" y="36742"/>
                </a:lnTo>
                <a:lnTo>
                  <a:pt x="44604" y="41402"/>
                </a:lnTo>
                <a:lnTo>
                  <a:pt x="47838" y="44635"/>
                </a:lnTo>
                <a:lnTo>
                  <a:pt x="41371" y="44635"/>
                </a:lnTo>
                <a:lnTo>
                  <a:pt x="39872" y="45883"/>
                </a:lnTo>
                <a:close/>
              </a:path>
              <a:path w="51434" h="51434">
                <a:moveTo>
                  <a:pt x="27562" y="23020"/>
                </a:moveTo>
                <a:lnTo>
                  <a:pt x="22989" y="23020"/>
                </a:lnTo>
                <a:lnTo>
                  <a:pt x="22989" y="14637"/>
                </a:lnTo>
                <a:lnTo>
                  <a:pt x="23751" y="13875"/>
                </a:lnTo>
                <a:lnTo>
                  <a:pt x="26800" y="13875"/>
                </a:lnTo>
                <a:lnTo>
                  <a:pt x="27562" y="14637"/>
                </a:lnTo>
                <a:lnTo>
                  <a:pt x="27562" y="23020"/>
                </a:lnTo>
                <a:close/>
              </a:path>
              <a:path w="51434" h="51434">
                <a:moveTo>
                  <a:pt x="35945" y="27593"/>
                </a:moveTo>
                <a:lnTo>
                  <a:pt x="14606" y="27593"/>
                </a:lnTo>
                <a:lnTo>
                  <a:pt x="13844" y="26831"/>
                </a:lnTo>
                <a:lnTo>
                  <a:pt x="13844" y="23782"/>
                </a:lnTo>
                <a:lnTo>
                  <a:pt x="14606" y="23020"/>
                </a:lnTo>
                <a:lnTo>
                  <a:pt x="35945" y="23020"/>
                </a:lnTo>
                <a:lnTo>
                  <a:pt x="36707" y="23782"/>
                </a:lnTo>
                <a:lnTo>
                  <a:pt x="36707" y="26831"/>
                </a:lnTo>
                <a:lnTo>
                  <a:pt x="35945" y="27593"/>
                </a:lnTo>
                <a:close/>
              </a:path>
              <a:path w="51434" h="51434">
                <a:moveTo>
                  <a:pt x="26800" y="36738"/>
                </a:moveTo>
                <a:lnTo>
                  <a:pt x="23751" y="36738"/>
                </a:lnTo>
                <a:lnTo>
                  <a:pt x="22989" y="35976"/>
                </a:lnTo>
                <a:lnTo>
                  <a:pt x="22989" y="27593"/>
                </a:lnTo>
                <a:lnTo>
                  <a:pt x="27562" y="27593"/>
                </a:lnTo>
                <a:lnTo>
                  <a:pt x="27562" y="35976"/>
                </a:lnTo>
                <a:lnTo>
                  <a:pt x="26800" y="36738"/>
                </a:lnTo>
                <a:close/>
              </a:path>
              <a:path w="51434" h="51434">
                <a:moveTo>
                  <a:pt x="47599" y="50866"/>
                </a:moveTo>
                <a:lnTo>
                  <a:pt x="41371" y="44635"/>
                </a:lnTo>
                <a:lnTo>
                  <a:pt x="47838" y="44635"/>
                </a:lnTo>
                <a:lnTo>
                  <a:pt x="50835" y="47630"/>
                </a:lnTo>
                <a:lnTo>
                  <a:pt x="50834" y="48709"/>
                </a:lnTo>
                <a:lnTo>
                  <a:pt x="48678" y="50866"/>
                </a:lnTo>
                <a:lnTo>
                  <a:pt x="47599" y="5086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968193" y="493033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2885" y="50509"/>
                </a:moveTo>
                <a:lnTo>
                  <a:pt x="0" y="25306"/>
                </a:lnTo>
                <a:lnTo>
                  <a:pt x="537" y="19953"/>
                </a:lnTo>
                <a:lnTo>
                  <a:pt x="25130" y="0"/>
                </a:lnTo>
                <a:lnTo>
                  <a:pt x="27946" y="140"/>
                </a:lnTo>
                <a:lnTo>
                  <a:pt x="33530" y="1383"/>
                </a:lnTo>
                <a:lnTo>
                  <a:pt x="36140" y="2450"/>
                </a:lnTo>
                <a:lnTo>
                  <a:pt x="39800" y="4730"/>
                </a:lnTo>
                <a:lnTo>
                  <a:pt x="22547" y="4730"/>
                </a:lnTo>
                <a:lnTo>
                  <a:pt x="19922" y="5252"/>
                </a:lnTo>
                <a:lnTo>
                  <a:pt x="4724" y="22451"/>
                </a:lnTo>
                <a:lnTo>
                  <a:pt x="4782" y="28455"/>
                </a:lnTo>
                <a:lnTo>
                  <a:pt x="39872" y="45883"/>
                </a:lnTo>
                <a:lnTo>
                  <a:pt x="39173" y="46466"/>
                </a:lnTo>
                <a:lnTo>
                  <a:pt x="36734" y="47880"/>
                </a:lnTo>
                <a:lnTo>
                  <a:pt x="31374" y="49877"/>
                </a:lnTo>
                <a:lnTo>
                  <a:pt x="28604" y="50403"/>
                </a:lnTo>
                <a:lnTo>
                  <a:pt x="22885" y="50509"/>
                </a:lnTo>
                <a:close/>
              </a:path>
              <a:path w="51434" h="51434">
                <a:moveTo>
                  <a:pt x="39872" y="45883"/>
                </a:moveTo>
                <a:lnTo>
                  <a:pt x="25275" y="45883"/>
                </a:lnTo>
                <a:lnTo>
                  <a:pt x="28004" y="45883"/>
                </a:lnTo>
                <a:lnTo>
                  <a:pt x="30629" y="45361"/>
                </a:lnTo>
                <a:lnTo>
                  <a:pt x="45827" y="22451"/>
                </a:lnTo>
                <a:lnTo>
                  <a:pt x="45330" y="19953"/>
                </a:lnTo>
                <a:lnTo>
                  <a:pt x="28004" y="4730"/>
                </a:lnTo>
                <a:lnTo>
                  <a:pt x="39800" y="4730"/>
                </a:lnTo>
                <a:lnTo>
                  <a:pt x="50435" y="31377"/>
                </a:lnTo>
                <a:lnTo>
                  <a:pt x="48495" y="36742"/>
                </a:lnTo>
                <a:lnTo>
                  <a:pt x="44604" y="41402"/>
                </a:lnTo>
                <a:lnTo>
                  <a:pt x="47838" y="44635"/>
                </a:lnTo>
                <a:lnTo>
                  <a:pt x="41371" y="44635"/>
                </a:lnTo>
                <a:lnTo>
                  <a:pt x="39872" y="45883"/>
                </a:lnTo>
                <a:close/>
              </a:path>
              <a:path w="51434" h="51434">
                <a:moveTo>
                  <a:pt x="35945" y="27593"/>
                </a:moveTo>
                <a:lnTo>
                  <a:pt x="14606" y="27593"/>
                </a:lnTo>
                <a:lnTo>
                  <a:pt x="13844" y="26831"/>
                </a:lnTo>
                <a:lnTo>
                  <a:pt x="13844" y="23782"/>
                </a:lnTo>
                <a:lnTo>
                  <a:pt x="14606" y="23020"/>
                </a:lnTo>
                <a:lnTo>
                  <a:pt x="35945" y="23020"/>
                </a:lnTo>
                <a:lnTo>
                  <a:pt x="36707" y="23782"/>
                </a:lnTo>
                <a:lnTo>
                  <a:pt x="36707" y="26831"/>
                </a:lnTo>
                <a:lnTo>
                  <a:pt x="35945" y="27593"/>
                </a:lnTo>
                <a:close/>
              </a:path>
              <a:path w="51434" h="51434">
                <a:moveTo>
                  <a:pt x="47599" y="50866"/>
                </a:moveTo>
                <a:lnTo>
                  <a:pt x="41371" y="44635"/>
                </a:lnTo>
                <a:lnTo>
                  <a:pt x="47838" y="44635"/>
                </a:lnTo>
                <a:lnTo>
                  <a:pt x="50835" y="47630"/>
                </a:lnTo>
                <a:lnTo>
                  <a:pt x="50834" y="48709"/>
                </a:lnTo>
                <a:lnTo>
                  <a:pt x="48678" y="50866"/>
                </a:lnTo>
                <a:lnTo>
                  <a:pt x="47599" y="5086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9205762" y="470402"/>
            <a:ext cx="263525" cy="88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" spc="15" dirty="0">
                <a:solidFill>
                  <a:srgbClr val="0062FF"/>
                </a:solidFill>
                <a:latin typeface="Tahoma"/>
                <a:cs typeface="Tahoma"/>
              </a:rPr>
              <a:t>Container</a:t>
            </a:r>
            <a:endParaRPr sz="400">
              <a:latin typeface="Tahoma"/>
              <a:cs typeface="Tahoma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9130648" y="488332"/>
            <a:ext cx="64302" cy="643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563687" y="496905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79" h="55879">
                <a:moveTo>
                  <a:pt x="51008" y="55729"/>
                </a:moveTo>
                <a:lnTo>
                  <a:pt x="4588" y="55729"/>
                </a:lnTo>
                <a:lnTo>
                  <a:pt x="0" y="4496"/>
                </a:lnTo>
                <a:lnTo>
                  <a:pt x="562" y="3138"/>
                </a:lnTo>
                <a:lnTo>
                  <a:pt x="3073" y="627"/>
                </a:lnTo>
                <a:lnTo>
                  <a:pt x="4588" y="0"/>
                </a:lnTo>
                <a:lnTo>
                  <a:pt x="51008" y="0"/>
                </a:lnTo>
                <a:lnTo>
                  <a:pt x="52524" y="627"/>
                </a:lnTo>
                <a:lnTo>
                  <a:pt x="55035" y="3138"/>
                </a:lnTo>
                <a:lnTo>
                  <a:pt x="55511" y="4286"/>
                </a:lnTo>
                <a:lnTo>
                  <a:pt x="5772" y="4286"/>
                </a:lnTo>
                <a:lnTo>
                  <a:pt x="5267" y="4496"/>
                </a:lnTo>
                <a:lnTo>
                  <a:pt x="4430" y="5333"/>
                </a:lnTo>
                <a:lnTo>
                  <a:pt x="4221" y="5838"/>
                </a:lnTo>
                <a:lnTo>
                  <a:pt x="4221" y="50727"/>
                </a:lnTo>
                <a:lnTo>
                  <a:pt x="4935" y="51442"/>
                </a:lnTo>
                <a:lnTo>
                  <a:pt x="55511" y="51442"/>
                </a:lnTo>
                <a:lnTo>
                  <a:pt x="55035" y="52590"/>
                </a:lnTo>
                <a:lnTo>
                  <a:pt x="52524" y="55101"/>
                </a:lnTo>
                <a:lnTo>
                  <a:pt x="51008" y="55729"/>
                </a:lnTo>
                <a:close/>
              </a:path>
              <a:path w="55879" h="55879">
                <a:moveTo>
                  <a:pt x="55511" y="51442"/>
                </a:moveTo>
                <a:lnTo>
                  <a:pt x="50662" y="51442"/>
                </a:lnTo>
                <a:lnTo>
                  <a:pt x="51376" y="50727"/>
                </a:lnTo>
                <a:lnTo>
                  <a:pt x="51376" y="5001"/>
                </a:lnTo>
                <a:lnTo>
                  <a:pt x="50662" y="4286"/>
                </a:lnTo>
                <a:lnTo>
                  <a:pt x="55511" y="4286"/>
                </a:lnTo>
                <a:lnTo>
                  <a:pt x="55597" y="4496"/>
                </a:lnTo>
                <a:lnTo>
                  <a:pt x="55663" y="51074"/>
                </a:lnTo>
                <a:lnTo>
                  <a:pt x="55511" y="51442"/>
                </a:lnTo>
                <a:close/>
              </a:path>
              <a:path w="55879" h="55879">
                <a:moveTo>
                  <a:pt x="46375" y="12860"/>
                </a:moveTo>
                <a:lnTo>
                  <a:pt x="9222" y="12860"/>
                </a:lnTo>
                <a:lnTo>
                  <a:pt x="8508" y="12146"/>
                </a:lnTo>
                <a:lnTo>
                  <a:pt x="8508" y="9288"/>
                </a:lnTo>
                <a:lnTo>
                  <a:pt x="9222" y="8573"/>
                </a:lnTo>
                <a:lnTo>
                  <a:pt x="46375" y="8573"/>
                </a:lnTo>
                <a:lnTo>
                  <a:pt x="47089" y="9288"/>
                </a:lnTo>
                <a:lnTo>
                  <a:pt x="47089" y="12146"/>
                </a:lnTo>
                <a:lnTo>
                  <a:pt x="46375" y="12860"/>
                </a:lnTo>
                <a:close/>
              </a:path>
              <a:path w="55879" h="55879">
                <a:moveTo>
                  <a:pt x="42435" y="47155"/>
                </a:moveTo>
                <a:lnTo>
                  <a:pt x="13162" y="47155"/>
                </a:lnTo>
                <a:lnTo>
                  <a:pt x="11647" y="46527"/>
                </a:lnTo>
                <a:lnTo>
                  <a:pt x="9135" y="44016"/>
                </a:lnTo>
                <a:lnTo>
                  <a:pt x="8660" y="42868"/>
                </a:lnTo>
                <a:lnTo>
                  <a:pt x="8573" y="21643"/>
                </a:lnTo>
                <a:lnTo>
                  <a:pt x="9135" y="20286"/>
                </a:lnTo>
                <a:lnTo>
                  <a:pt x="11647" y="17775"/>
                </a:lnTo>
                <a:lnTo>
                  <a:pt x="13162" y="17147"/>
                </a:lnTo>
                <a:lnTo>
                  <a:pt x="42435" y="17147"/>
                </a:lnTo>
                <a:lnTo>
                  <a:pt x="43950" y="17775"/>
                </a:lnTo>
                <a:lnTo>
                  <a:pt x="46462" y="20286"/>
                </a:lnTo>
                <a:lnTo>
                  <a:pt x="46937" y="21434"/>
                </a:lnTo>
                <a:lnTo>
                  <a:pt x="14346" y="21434"/>
                </a:lnTo>
                <a:lnTo>
                  <a:pt x="13841" y="21643"/>
                </a:lnTo>
                <a:lnTo>
                  <a:pt x="13004" y="22480"/>
                </a:lnTo>
                <a:lnTo>
                  <a:pt x="12794" y="22985"/>
                </a:lnTo>
                <a:lnTo>
                  <a:pt x="12794" y="42154"/>
                </a:lnTo>
                <a:lnTo>
                  <a:pt x="13509" y="42868"/>
                </a:lnTo>
                <a:lnTo>
                  <a:pt x="46937" y="42868"/>
                </a:lnTo>
                <a:lnTo>
                  <a:pt x="46462" y="44016"/>
                </a:lnTo>
                <a:lnTo>
                  <a:pt x="43950" y="46527"/>
                </a:lnTo>
                <a:lnTo>
                  <a:pt x="42435" y="47155"/>
                </a:lnTo>
                <a:close/>
              </a:path>
              <a:path w="55879" h="55879">
                <a:moveTo>
                  <a:pt x="46937" y="42868"/>
                </a:moveTo>
                <a:lnTo>
                  <a:pt x="42088" y="42868"/>
                </a:lnTo>
                <a:lnTo>
                  <a:pt x="42802" y="42154"/>
                </a:lnTo>
                <a:lnTo>
                  <a:pt x="42802" y="22148"/>
                </a:lnTo>
                <a:lnTo>
                  <a:pt x="42088" y="21434"/>
                </a:lnTo>
                <a:lnTo>
                  <a:pt x="46937" y="21434"/>
                </a:lnTo>
                <a:lnTo>
                  <a:pt x="47024" y="21643"/>
                </a:lnTo>
                <a:lnTo>
                  <a:pt x="47089" y="42500"/>
                </a:lnTo>
                <a:lnTo>
                  <a:pt x="46937" y="42868"/>
                </a:lnTo>
                <a:close/>
              </a:path>
              <a:path w="55879" h="55879">
                <a:moveTo>
                  <a:pt x="37801" y="34294"/>
                </a:moveTo>
                <a:lnTo>
                  <a:pt x="17796" y="34294"/>
                </a:lnTo>
                <a:lnTo>
                  <a:pt x="17081" y="33580"/>
                </a:lnTo>
                <a:lnTo>
                  <a:pt x="17081" y="30722"/>
                </a:lnTo>
                <a:lnTo>
                  <a:pt x="17796" y="30008"/>
                </a:lnTo>
                <a:lnTo>
                  <a:pt x="37801" y="30008"/>
                </a:lnTo>
                <a:lnTo>
                  <a:pt x="38516" y="30722"/>
                </a:lnTo>
                <a:lnTo>
                  <a:pt x="38516" y="33580"/>
                </a:lnTo>
                <a:lnTo>
                  <a:pt x="37801" y="3429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638839" y="515536"/>
            <a:ext cx="34290" cy="18415"/>
          </a:xfrm>
          <a:custGeom>
            <a:avLst/>
            <a:gdLst/>
            <a:ahLst/>
            <a:cxnLst/>
            <a:rect l="l" t="t" r="r" b="b"/>
            <a:pathLst>
              <a:path w="34290" h="18415">
                <a:moveTo>
                  <a:pt x="20591" y="15131"/>
                </a:moveTo>
                <a:lnTo>
                  <a:pt x="16950" y="15131"/>
                </a:lnTo>
                <a:lnTo>
                  <a:pt x="32079" y="0"/>
                </a:lnTo>
                <a:lnTo>
                  <a:pt x="32686" y="0"/>
                </a:lnTo>
                <a:lnTo>
                  <a:pt x="33900" y="1214"/>
                </a:lnTo>
                <a:lnTo>
                  <a:pt x="33900" y="1821"/>
                </a:lnTo>
                <a:lnTo>
                  <a:pt x="20591" y="15131"/>
                </a:lnTo>
                <a:close/>
              </a:path>
              <a:path w="34290" h="18415">
                <a:moveTo>
                  <a:pt x="17306" y="18240"/>
                </a:moveTo>
                <a:lnTo>
                  <a:pt x="16593" y="18240"/>
                </a:lnTo>
                <a:lnTo>
                  <a:pt x="16290" y="18114"/>
                </a:lnTo>
                <a:lnTo>
                  <a:pt x="0" y="1821"/>
                </a:lnTo>
                <a:lnTo>
                  <a:pt x="0" y="1214"/>
                </a:lnTo>
                <a:lnTo>
                  <a:pt x="1214" y="0"/>
                </a:lnTo>
                <a:lnTo>
                  <a:pt x="1821" y="0"/>
                </a:lnTo>
                <a:lnTo>
                  <a:pt x="16950" y="15131"/>
                </a:lnTo>
                <a:lnTo>
                  <a:pt x="20591" y="15131"/>
                </a:lnTo>
                <a:lnTo>
                  <a:pt x="17610" y="18114"/>
                </a:lnTo>
                <a:lnTo>
                  <a:pt x="17306" y="1824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777965" y="496905"/>
            <a:ext cx="64769" cy="55880"/>
          </a:xfrm>
          <a:custGeom>
            <a:avLst/>
            <a:gdLst/>
            <a:ahLst/>
            <a:cxnLst/>
            <a:rect l="l" t="t" r="r" b="b"/>
            <a:pathLst>
              <a:path w="64770" h="55879">
                <a:moveTo>
                  <a:pt x="50727" y="17147"/>
                </a:moveTo>
                <a:lnTo>
                  <a:pt x="22148" y="17147"/>
                </a:lnTo>
                <a:lnTo>
                  <a:pt x="21434" y="16432"/>
                </a:lnTo>
                <a:lnTo>
                  <a:pt x="21434" y="13575"/>
                </a:lnTo>
                <a:lnTo>
                  <a:pt x="22148" y="12860"/>
                </a:lnTo>
                <a:lnTo>
                  <a:pt x="50727" y="12860"/>
                </a:lnTo>
                <a:lnTo>
                  <a:pt x="51442" y="13575"/>
                </a:lnTo>
                <a:lnTo>
                  <a:pt x="51442" y="16432"/>
                </a:lnTo>
                <a:lnTo>
                  <a:pt x="50727" y="17147"/>
                </a:lnTo>
                <a:close/>
              </a:path>
              <a:path w="64770" h="55879">
                <a:moveTo>
                  <a:pt x="3572" y="38581"/>
                </a:moveTo>
                <a:lnTo>
                  <a:pt x="714" y="38581"/>
                </a:lnTo>
                <a:lnTo>
                  <a:pt x="0" y="37867"/>
                </a:lnTo>
                <a:lnTo>
                  <a:pt x="0" y="17861"/>
                </a:lnTo>
                <a:lnTo>
                  <a:pt x="714" y="17147"/>
                </a:lnTo>
                <a:lnTo>
                  <a:pt x="3572" y="17147"/>
                </a:lnTo>
                <a:lnTo>
                  <a:pt x="4286" y="17861"/>
                </a:lnTo>
                <a:lnTo>
                  <a:pt x="4286" y="25721"/>
                </a:lnTo>
                <a:lnTo>
                  <a:pt x="64302" y="25721"/>
                </a:lnTo>
                <a:lnTo>
                  <a:pt x="64302" y="30008"/>
                </a:lnTo>
                <a:lnTo>
                  <a:pt x="4286" y="30008"/>
                </a:lnTo>
                <a:lnTo>
                  <a:pt x="4286" y="37867"/>
                </a:lnTo>
                <a:lnTo>
                  <a:pt x="3572" y="38581"/>
                </a:lnTo>
                <a:close/>
              </a:path>
              <a:path w="64770" h="55879">
                <a:moveTo>
                  <a:pt x="64302" y="25721"/>
                </a:moveTo>
                <a:lnTo>
                  <a:pt x="60016" y="25721"/>
                </a:lnTo>
                <a:lnTo>
                  <a:pt x="60016" y="17861"/>
                </a:lnTo>
                <a:lnTo>
                  <a:pt x="60730" y="17147"/>
                </a:lnTo>
                <a:lnTo>
                  <a:pt x="63588" y="17147"/>
                </a:lnTo>
                <a:lnTo>
                  <a:pt x="64302" y="17861"/>
                </a:lnTo>
                <a:lnTo>
                  <a:pt x="64302" y="25721"/>
                </a:lnTo>
                <a:close/>
              </a:path>
              <a:path w="64770" h="55879">
                <a:moveTo>
                  <a:pt x="63588" y="38581"/>
                </a:moveTo>
                <a:lnTo>
                  <a:pt x="60730" y="38581"/>
                </a:lnTo>
                <a:lnTo>
                  <a:pt x="60016" y="37867"/>
                </a:lnTo>
                <a:lnTo>
                  <a:pt x="60016" y="30008"/>
                </a:lnTo>
                <a:lnTo>
                  <a:pt x="64302" y="30008"/>
                </a:lnTo>
                <a:lnTo>
                  <a:pt x="64302" y="37867"/>
                </a:lnTo>
                <a:lnTo>
                  <a:pt x="63588" y="38581"/>
                </a:lnTo>
                <a:close/>
              </a:path>
              <a:path w="64770" h="55879">
                <a:moveTo>
                  <a:pt x="42154" y="42868"/>
                </a:moveTo>
                <a:lnTo>
                  <a:pt x="13575" y="42868"/>
                </a:lnTo>
                <a:lnTo>
                  <a:pt x="12860" y="42154"/>
                </a:lnTo>
                <a:lnTo>
                  <a:pt x="12860" y="39296"/>
                </a:lnTo>
                <a:lnTo>
                  <a:pt x="13575" y="38581"/>
                </a:lnTo>
                <a:lnTo>
                  <a:pt x="42154" y="38581"/>
                </a:lnTo>
                <a:lnTo>
                  <a:pt x="42868" y="39296"/>
                </a:lnTo>
                <a:lnTo>
                  <a:pt x="42868" y="42154"/>
                </a:lnTo>
                <a:lnTo>
                  <a:pt x="42154" y="42868"/>
                </a:lnTo>
                <a:close/>
              </a:path>
              <a:path w="64770" h="55879">
                <a:moveTo>
                  <a:pt x="42154" y="4286"/>
                </a:moveTo>
                <a:lnTo>
                  <a:pt x="5001" y="4286"/>
                </a:lnTo>
                <a:lnTo>
                  <a:pt x="4286" y="3572"/>
                </a:lnTo>
                <a:lnTo>
                  <a:pt x="4286" y="714"/>
                </a:lnTo>
                <a:lnTo>
                  <a:pt x="5001" y="0"/>
                </a:lnTo>
                <a:lnTo>
                  <a:pt x="42154" y="0"/>
                </a:lnTo>
                <a:lnTo>
                  <a:pt x="42868" y="714"/>
                </a:lnTo>
                <a:lnTo>
                  <a:pt x="42868" y="3572"/>
                </a:lnTo>
                <a:lnTo>
                  <a:pt x="42154" y="4286"/>
                </a:lnTo>
                <a:close/>
              </a:path>
              <a:path w="64770" h="55879">
                <a:moveTo>
                  <a:pt x="59301" y="55729"/>
                </a:moveTo>
                <a:lnTo>
                  <a:pt x="22148" y="55729"/>
                </a:lnTo>
                <a:lnTo>
                  <a:pt x="21434" y="55014"/>
                </a:lnTo>
                <a:lnTo>
                  <a:pt x="21434" y="52156"/>
                </a:lnTo>
                <a:lnTo>
                  <a:pt x="22148" y="51442"/>
                </a:lnTo>
                <a:lnTo>
                  <a:pt x="59301" y="51442"/>
                </a:lnTo>
                <a:lnTo>
                  <a:pt x="60016" y="52156"/>
                </a:lnTo>
                <a:lnTo>
                  <a:pt x="60016" y="55014"/>
                </a:lnTo>
                <a:lnTo>
                  <a:pt x="59301" y="5572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945141" y="492619"/>
            <a:ext cx="64324" cy="643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075902" y="466897"/>
            <a:ext cx="0" cy="133350"/>
          </a:xfrm>
          <a:custGeom>
            <a:avLst/>
            <a:gdLst/>
            <a:ahLst/>
            <a:cxnLst/>
            <a:rect l="l" t="t" r="r" b="b"/>
            <a:pathLst>
              <a:path h="133350">
                <a:moveTo>
                  <a:pt x="0" y="0"/>
                </a:moveTo>
                <a:lnTo>
                  <a:pt x="0" y="132892"/>
                </a:lnTo>
              </a:path>
            </a:pathLst>
          </a:custGeom>
          <a:ln w="4286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146703" y="492610"/>
            <a:ext cx="64769" cy="62230"/>
          </a:xfrm>
          <a:custGeom>
            <a:avLst/>
            <a:gdLst/>
            <a:ahLst/>
            <a:cxnLst/>
            <a:rect l="l" t="t" r="r" b="b"/>
            <a:pathLst>
              <a:path w="64770" h="62229">
                <a:moveTo>
                  <a:pt x="32082" y="61953"/>
                </a:moveTo>
                <a:lnTo>
                  <a:pt x="21580" y="51450"/>
                </a:lnTo>
                <a:lnTo>
                  <a:pt x="4593" y="51450"/>
                </a:lnTo>
                <a:lnTo>
                  <a:pt x="3093" y="50836"/>
                </a:lnTo>
                <a:lnTo>
                  <a:pt x="569" y="48331"/>
                </a:lnTo>
                <a:lnTo>
                  <a:pt x="85" y="47172"/>
                </a:lnTo>
                <a:lnTo>
                  <a:pt x="0" y="4490"/>
                </a:lnTo>
                <a:lnTo>
                  <a:pt x="569" y="3127"/>
                </a:lnTo>
                <a:lnTo>
                  <a:pt x="3093" y="622"/>
                </a:lnTo>
                <a:lnTo>
                  <a:pt x="4613" y="0"/>
                </a:lnTo>
                <a:lnTo>
                  <a:pt x="59552" y="0"/>
                </a:lnTo>
                <a:lnTo>
                  <a:pt x="61072" y="622"/>
                </a:lnTo>
                <a:lnTo>
                  <a:pt x="63596" y="3127"/>
                </a:lnTo>
                <a:lnTo>
                  <a:pt x="64080" y="4286"/>
                </a:lnTo>
                <a:lnTo>
                  <a:pt x="5797" y="4286"/>
                </a:lnTo>
                <a:lnTo>
                  <a:pt x="5287" y="4490"/>
                </a:lnTo>
                <a:lnTo>
                  <a:pt x="4437" y="5321"/>
                </a:lnTo>
                <a:lnTo>
                  <a:pt x="4223" y="5827"/>
                </a:lnTo>
                <a:lnTo>
                  <a:pt x="4223" y="45631"/>
                </a:lnTo>
                <a:lnTo>
                  <a:pt x="4437" y="46137"/>
                </a:lnTo>
                <a:lnTo>
                  <a:pt x="5287" y="46968"/>
                </a:lnTo>
                <a:lnTo>
                  <a:pt x="5797" y="47172"/>
                </a:lnTo>
                <a:lnTo>
                  <a:pt x="23363" y="47172"/>
                </a:lnTo>
                <a:lnTo>
                  <a:pt x="27641" y="51450"/>
                </a:lnTo>
                <a:lnTo>
                  <a:pt x="21580" y="51450"/>
                </a:lnTo>
                <a:lnTo>
                  <a:pt x="27650" y="51458"/>
                </a:lnTo>
                <a:lnTo>
                  <a:pt x="32082" y="55891"/>
                </a:lnTo>
                <a:lnTo>
                  <a:pt x="38144" y="55891"/>
                </a:lnTo>
                <a:lnTo>
                  <a:pt x="32082" y="61953"/>
                </a:lnTo>
                <a:close/>
              </a:path>
              <a:path w="64770" h="62229">
                <a:moveTo>
                  <a:pt x="64080" y="47172"/>
                </a:moveTo>
                <a:lnTo>
                  <a:pt x="58368" y="47172"/>
                </a:lnTo>
                <a:lnTo>
                  <a:pt x="58878" y="46968"/>
                </a:lnTo>
                <a:lnTo>
                  <a:pt x="59728" y="46137"/>
                </a:lnTo>
                <a:lnTo>
                  <a:pt x="59942" y="45631"/>
                </a:lnTo>
                <a:lnTo>
                  <a:pt x="59942" y="5827"/>
                </a:lnTo>
                <a:lnTo>
                  <a:pt x="59728" y="5321"/>
                </a:lnTo>
                <a:lnTo>
                  <a:pt x="58878" y="4490"/>
                </a:lnTo>
                <a:lnTo>
                  <a:pt x="58368" y="4286"/>
                </a:lnTo>
                <a:lnTo>
                  <a:pt x="5797" y="4286"/>
                </a:lnTo>
                <a:lnTo>
                  <a:pt x="64080" y="4286"/>
                </a:lnTo>
                <a:lnTo>
                  <a:pt x="64165" y="4490"/>
                </a:lnTo>
                <a:lnTo>
                  <a:pt x="64080" y="47172"/>
                </a:lnTo>
                <a:close/>
              </a:path>
              <a:path w="64770" h="62229">
                <a:moveTo>
                  <a:pt x="46372" y="21442"/>
                </a:moveTo>
                <a:lnTo>
                  <a:pt x="17793" y="21442"/>
                </a:lnTo>
                <a:lnTo>
                  <a:pt x="17078" y="20728"/>
                </a:lnTo>
                <a:lnTo>
                  <a:pt x="17078" y="17870"/>
                </a:lnTo>
                <a:lnTo>
                  <a:pt x="17793" y="17155"/>
                </a:lnTo>
                <a:lnTo>
                  <a:pt x="46372" y="17155"/>
                </a:lnTo>
                <a:lnTo>
                  <a:pt x="47086" y="17870"/>
                </a:lnTo>
                <a:lnTo>
                  <a:pt x="47086" y="20728"/>
                </a:lnTo>
                <a:lnTo>
                  <a:pt x="46372" y="21442"/>
                </a:lnTo>
                <a:close/>
              </a:path>
              <a:path w="64770" h="62229">
                <a:moveTo>
                  <a:pt x="37798" y="34303"/>
                </a:moveTo>
                <a:lnTo>
                  <a:pt x="17793" y="34303"/>
                </a:lnTo>
                <a:lnTo>
                  <a:pt x="17078" y="33588"/>
                </a:lnTo>
                <a:lnTo>
                  <a:pt x="17078" y="30730"/>
                </a:lnTo>
                <a:lnTo>
                  <a:pt x="17793" y="30016"/>
                </a:lnTo>
                <a:lnTo>
                  <a:pt x="37798" y="30016"/>
                </a:lnTo>
                <a:lnTo>
                  <a:pt x="38513" y="30730"/>
                </a:lnTo>
                <a:lnTo>
                  <a:pt x="38513" y="33588"/>
                </a:lnTo>
                <a:lnTo>
                  <a:pt x="37798" y="34303"/>
                </a:lnTo>
                <a:close/>
              </a:path>
              <a:path w="64770" h="62229">
                <a:moveTo>
                  <a:pt x="38144" y="55891"/>
                </a:moveTo>
                <a:lnTo>
                  <a:pt x="32082" y="55891"/>
                </a:lnTo>
                <a:lnTo>
                  <a:pt x="40820" y="47163"/>
                </a:lnTo>
                <a:lnTo>
                  <a:pt x="64080" y="47172"/>
                </a:lnTo>
                <a:lnTo>
                  <a:pt x="63596" y="48331"/>
                </a:lnTo>
                <a:lnTo>
                  <a:pt x="61072" y="50836"/>
                </a:lnTo>
                <a:lnTo>
                  <a:pt x="59572" y="51450"/>
                </a:lnTo>
                <a:lnTo>
                  <a:pt x="42577" y="51458"/>
                </a:lnTo>
                <a:lnTo>
                  <a:pt x="38144" y="55891"/>
                </a:lnTo>
                <a:close/>
              </a:path>
              <a:path w="64770" h="62229">
                <a:moveTo>
                  <a:pt x="59552" y="51458"/>
                </a:moveTo>
                <a:lnTo>
                  <a:pt x="57774" y="51450"/>
                </a:lnTo>
                <a:lnTo>
                  <a:pt x="59572" y="514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09105" y="458324"/>
            <a:ext cx="0" cy="6675120"/>
          </a:xfrm>
          <a:custGeom>
            <a:avLst/>
            <a:gdLst/>
            <a:ahLst/>
            <a:cxnLst/>
            <a:rect l="l" t="t" r="r" b="b"/>
            <a:pathLst>
              <a:path h="6675120">
                <a:moveTo>
                  <a:pt x="0" y="0"/>
                </a:moveTo>
                <a:lnTo>
                  <a:pt x="0" y="6674646"/>
                </a:lnTo>
              </a:path>
            </a:pathLst>
          </a:custGeom>
          <a:ln w="4286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75947" y="475947"/>
            <a:ext cx="109694" cy="1233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05427" y="698325"/>
            <a:ext cx="64739" cy="64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09765" y="861290"/>
            <a:ext cx="60325" cy="60325"/>
          </a:xfrm>
          <a:custGeom>
            <a:avLst/>
            <a:gdLst/>
            <a:ahLst/>
            <a:cxnLst/>
            <a:rect l="l" t="t" r="r" b="b"/>
            <a:pathLst>
              <a:path w="60325" h="60325">
                <a:moveTo>
                  <a:pt x="45464" y="38282"/>
                </a:moveTo>
                <a:lnTo>
                  <a:pt x="44210" y="38282"/>
                </a:lnTo>
                <a:lnTo>
                  <a:pt x="43684" y="38051"/>
                </a:lnTo>
                <a:lnTo>
                  <a:pt x="29915" y="12614"/>
                </a:lnTo>
                <a:lnTo>
                  <a:pt x="30212" y="11117"/>
                </a:lnTo>
                <a:lnTo>
                  <a:pt x="53125" y="0"/>
                </a:lnTo>
                <a:lnTo>
                  <a:pt x="59841" y="6728"/>
                </a:lnTo>
                <a:lnTo>
                  <a:pt x="59841" y="10735"/>
                </a:lnTo>
                <a:lnTo>
                  <a:pt x="43177" y="10738"/>
                </a:lnTo>
                <a:lnTo>
                  <a:pt x="41939" y="11454"/>
                </a:lnTo>
                <a:lnTo>
                  <a:pt x="40290" y="14317"/>
                </a:lnTo>
                <a:lnTo>
                  <a:pt x="40292" y="15747"/>
                </a:lnTo>
                <a:lnTo>
                  <a:pt x="41946" y="18606"/>
                </a:lnTo>
                <a:lnTo>
                  <a:pt x="43186" y="19320"/>
                </a:lnTo>
                <a:lnTo>
                  <a:pt x="59029" y="19320"/>
                </a:lnTo>
                <a:lnTo>
                  <a:pt x="58997" y="19490"/>
                </a:lnTo>
                <a:lnTo>
                  <a:pt x="56472" y="24715"/>
                </a:lnTo>
                <a:lnTo>
                  <a:pt x="52276" y="30736"/>
                </a:lnTo>
                <a:lnTo>
                  <a:pt x="46415" y="37589"/>
                </a:lnTo>
                <a:lnTo>
                  <a:pt x="45990" y="38051"/>
                </a:lnTo>
                <a:lnTo>
                  <a:pt x="45464" y="38282"/>
                </a:lnTo>
                <a:close/>
              </a:path>
              <a:path w="60325" h="60325">
                <a:moveTo>
                  <a:pt x="19422" y="60032"/>
                </a:moveTo>
                <a:lnTo>
                  <a:pt x="19067" y="60032"/>
                </a:lnTo>
                <a:lnTo>
                  <a:pt x="537" y="55293"/>
                </a:lnTo>
                <a:lnTo>
                  <a:pt x="0" y="54600"/>
                </a:lnTo>
                <a:lnTo>
                  <a:pt x="0" y="9846"/>
                </a:lnTo>
                <a:lnTo>
                  <a:pt x="274" y="9282"/>
                </a:lnTo>
                <a:lnTo>
                  <a:pt x="1373" y="8422"/>
                </a:lnTo>
                <a:lnTo>
                  <a:pt x="1986" y="8291"/>
                </a:lnTo>
                <a:lnTo>
                  <a:pt x="19245" y="12614"/>
                </a:lnTo>
                <a:lnTo>
                  <a:pt x="25831" y="12614"/>
                </a:lnTo>
                <a:lnTo>
                  <a:pt x="25722" y="15023"/>
                </a:lnTo>
                <a:lnTo>
                  <a:pt x="26928" y="21265"/>
                </a:lnTo>
                <a:lnTo>
                  <a:pt x="29111" y="25582"/>
                </a:lnTo>
                <a:lnTo>
                  <a:pt x="13575" y="25582"/>
                </a:lnTo>
                <a:lnTo>
                  <a:pt x="12859" y="26297"/>
                </a:lnTo>
                <a:lnTo>
                  <a:pt x="12859" y="29158"/>
                </a:lnTo>
                <a:lnTo>
                  <a:pt x="13575" y="29873"/>
                </a:lnTo>
                <a:lnTo>
                  <a:pt x="31634" y="29873"/>
                </a:lnTo>
                <a:lnTo>
                  <a:pt x="34846" y="34168"/>
                </a:lnTo>
                <a:lnTo>
                  <a:pt x="4999" y="34168"/>
                </a:lnTo>
                <a:lnTo>
                  <a:pt x="4283" y="34884"/>
                </a:lnTo>
                <a:lnTo>
                  <a:pt x="4283" y="37748"/>
                </a:lnTo>
                <a:lnTo>
                  <a:pt x="4999" y="38464"/>
                </a:lnTo>
                <a:lnTo>
                  <a:pt x="38441" y="38464"/>
                </a:lnTo>
                <a:lnTo>
                  <a:pt x="42477" y="42755"/>
                </a:lnTo>
                <a:lnTo>
                  <a:pt x="13573" y="42755"/>
                </a:lnTo>
                <a:lnTo>
                  <a:pt x="12857" y="43471"/>
                </a:lnTo>
                <a:lnTo>
                  <a:pt x="12857" y="46335"/>
                </a:lnTo>
                <a:lnTo>
                  <a:pt x="13573" y="47050"/>
                </a:lnTo>
                <a:lnTo>
                  <a:pt x="55799" y="47050"/>
                </a:lnTo>
                <a:lnTo>
                  <a:pt x="55800" y="55706"/>
                </a:lnTo>
                <a:lnTo>
                  <a:pt x="36328" y="55706"/>
                </a:lnTo>
                <a:lnTo>
                  <a:pt x="19422" y="60032"/>
                </a:lnTo>
                <a:close/>
              </a:path>
              <a:path w="60325" h="60325">
                <a:moveTo>
                  <a:pt x="59029" y="19320"/>
                </a:moveTo>
                <a:lnTo>
                  <a:pt x="43186" y="19320"/>
                </a:lnTo>
                <a:lnTo>
                  <a:pt x="46022" y="19318"/>
                </a:lnTo>
                <a:lnTo>
                  <a:pt x="47033" y="18898"/>
                </a:lnTo>
                <a:lnTo>
                  <a:pt x="48707" y="17220"/>
                </a:lnTo>
                <a:lnTo>
                  <a:pt x="49125" y="16208"/>
                </a:lnTo>
                <a:lnTo>
                  <a:pt x="49123" y="13838"/>
                </a:lnTo>
                <a:lnTo>
                  <a:pt x="48703" y="12827"/>
                </a:lnTo>
                <a:lnTo>
                  <a:pt x="47025" y="11153"/>
                </a:lnTo>
                <a:lnTo>
                  <a:pt x="46014" y="10735"/>
                </a:lnTo>
                <a:lnTo>
                  <a:pt x="59841" y="10735"/>
                </a:lnTo>
                <a:lnTo>
                  <a:pt x="59841" y="15023"/>
                </a:lnTo>
                <a:lnTo>
                  <a:pt x="59029" y="19320"/>
                </a:lnTo>
                <a:close/>
              </a:path>
              <a:path w="60325" h="60325">
                <a:moveTo>
                  <a:pt x="25831" y="12614"/>
                </a:moveTo>
                <a:lnTo>
                  <a:pt x="19245" y="12614"/>
                </a:lnTo>
                <a:lnTo>
                  <a:pt x="25067" y="11153"/>
                </a:lnTo>
                <a:lnTo>
                  <a:pt x="25551" y="11276"/>
                </a:lnTo>
                <a:lnTo>
                  <a:pt x="25975" y="11671"/>
                </a:lnTo>
                <a:lnTo>
                  <a:pt x="25831" y="12614"/>
                </a:lnTo>
                <a:close/>
              </a:path>
              <a:path w="60325" h="60325">
                <a:moveTo>
                  <a:pt x="31634" y="29873"/>
                </a:moveTo>
                <a:lnTo>
                  <a:pt x="25009" y="29873"/>
                </a:lnTo>
                <a:lnTo>
                  <a:pt x="25724" y="29158"/>
                </a:lnTo>
                <a:lnTo>
                  <a:pt x="25724" y="26297"/>
                </a:lnTo>
                <a:lnTo>
                  <a:pt x="25009" y="25582"/>
                </a:lnTo>
                <a:lnTo>
                  <a:pt x="29111" y="25582"/>
                </a:lnTo>
                <a:lnTo>
                  <a:pt x="30545" y="28416"/>
                </a:lnTo>
                <a:lnTo>
                  <a:pt x="31634" y="29873"/>
                </a:lnTo>
                <a:close/>
              </a:path>
              <a:path w="60325" h="60325">
                <a:moveTo>
                  <a:pt x="38441" y="38464"/>
                </a:moveTo>
                <a:lnTo>
                  <a:pt x="20724" y="38464"/>
                </a:lnTo>
                <a:lnTo>
                  <a:pt x="21439" y="37748"/>
                </a:lnTo>
                <a:lnTo>
                  <a:pt x="21439" y="34884"/>
                </a:lnTo>
                <a:lnTo>
                  <a:pt x="20724" y="34168"/>
                </a:lnTo>
                <a:lnTo>
                  <a:pt x="34846" y="34168"/>
                </a:lnTo>
                <a:lnTo>
                  <a:pt x="36573" y="36478"/>
                </a:lnTo>
                <a:lnTo>
                  <a:pt x="38441" y="38464"/>
                </a:lnTo>
                <a:close/>
              </a:path>
              <a:path w="60325" h="60325">
                <a:moveTo>
                  <a:pt x="55799" y="45451"/>
                </a:moveTo>
                <a:lnTo>
                  <a:pt x="45013" y="45451"/>
                </a:lnTo>
                <a:lnTo>
                  <a:pt x="47782" y="42755"/>
                </a:lnTo>
                <a:lnTo>
                  <a:pt x="50274" y="40129"/>
                </a:lnTo>
                <a:lnTo>
                  <a:pt x="52738" y="37311"/>
                </a:lnTo>
                <a:lnTo>
                  <a:pt x="54620" y="39205"/>
                </a:lnTo>
                <a:lnTo>
                  <a:pt x="55799" y="40492"/>
                </a:lnTo>
                <a:lnTo>
                  <a:pt x="55799" y="45451"/>
                </a:lnTo>
                <a:close/>
              </a:path>
              <a:path w="60325" h="60325">
                <a:moveTo>
                  <a:pt x="55799" y="47050"/>
                </a:moveTo>
                <a:lnTo>
                  <a:pt x="37871" y="47050"/>
                </a:lnTo>
                <a:lnTo>
                  <a:pt x="38587" y="46335"/>
                </a:lnTo>
                <a:lnTo>
                  <a:pt x="38587" y="43471"/>
                </a:lnTo>
                <a:lnTo>
                  <a:pt x="37871" y="42755"/>
                </a:lnTo>
                <a:lnTo>
                  <a:pt x="42477" y="42755"/>
                </a:lnTo>
                <a:lnTo>
                  <a:pt x="45013" y="45451"/>
                </a:lnTo>
                <a:lnTo>
                  <a:pt x="55799" y="45451"/>
                </a:lnTo>
                <a:lnTo>
                  <a:pt x="55799" y="47050"/>
                </a:lnTo>
                <a:close/>
              </a:path>
              <a:path w="60325" h="60325">
                <a:moveTo>
                  <a:pt x="53810" y="60112"/>
                </a:moveTo>
                <a:lnTo>
                  <a:pt x="36328" y="55706"/>
                </a:lnTo>
                <a:lnTo>
                  <a:pt x="55800" y="55706"/>
                </a:lnTo>
                <a:lnTo>
                  <a:pt x="55800" y="58556"/>
                </a:lnTo>
                <a:lnTo>
                  <a:pt x="55526" y="59121"/>
                </a:lnTo>
                <a:lnTo>
                  <a:pt x="54424" y="59982"/>
                </a:lnTo>
                <a:lnTo>
                  <a:pt x="53810" y="60112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54037" y="1007042"/>
            <a:ext cx="115745" cy="6858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459757" y="997172"/>
            <a:ext cx="53340" cy="78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" spc="25" dirty="0">
                <a:solidFill>
                  <a:srgbClr val="FFFFFF"/>
                </a:solidFill>
                <a:latin typeface="Tahoma"/>
                <a:cs typeface="Tahoma"/>
                <a:hlinkClick r:id="rId9"/>
              </a:rPr>
              <a:t>2</a:t>
            </a:r>
            <a:endParaRPr sz="350">
              <a:latin typeface="Tahoma"/>
              <a:cs typeface="Tahoma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09766" y="1174230"/>
            <a:ext cx="55880" cy="64769"/>
          </a:xfrm>
          <a:custGeom>
            <a:avLst/>
            <a:gdLst/>
            <a:ahLst/>
            <a:cxnLst/>
            <a:rect l="l" t="t" r="r" b="b"/>
            <a:pathLst>
              <a:path w="55879" h="64769">
                <a:moveTo>
                  <a:pt x="2382" y="64441"/>
                </a:moveTo>
                <a:lnTo>
                  <a:pt x="1678" y="64401"/>
                </a:lnTo>
                <a:lnTo>
                  <a:pt x="337" y="63570"/>
                </a:lnTo>
                <a:lnTo>
                  <a:pt x="1" y="62966"/>
                </a:lnTo>
                <a:lnTo>
                  <a:pt x="0" y="6206"/>
                </a:lnTo>
                <a:lnTo>
                  <a:pt x="837" y="4185"/>
                </a:lnTo>
                <a:lnTo>
                  <a:pt x="4185" y="837"/>
                </a:lnTo>
                <a:lnTo>
                  <a:pt x="6206" y="0"/>
                </a:lnTo>
                <a:lnTo>
                  <a:pt x="49497" y="0"/>
                </a:lnTo>
                <a:lnTo>
                  <a:pt x="51518" y="837"/>
                </a:lnTo>
                <a:lnTo>
                  <a:pt x="54866" y="4185"/>
                </a:lnTo>
                <a:lnTo>
                  <a:pt x="7389" y="4286"/>
                </a:lnTo>
                <a:lnTo>
                  <a:pt x="6379" y="4705"/>
                </a:lnTo>
                <a:lnTo>
                  <a:pt x="4705" y="6379"/>
                </a:lnTo>
                <a:lnTo>
                  <a:pt x="4286" y="7389"/>
                </a:lnTo>
                <a:lnTo>
                  <a:pt x="4286" y="58712"/>
                </a:lnTo>
                <a:lnTo>
                  <a:pt x="17232" y="58712"/>
                </a:lnTo>
                <a:lnTo>
                  <a:pt x="19329" y="59767"/>
                </a:lnTo>
                <a:lnTo>
                  <a:pt x="36519" y="59771"/>
                </a:lnTo>
                <a:lnTo>
                  <a:pt x="55701" y="59771"/>
                </a:lnTo>
                <a:lnTo>
                  <a:pt x="55701" y="60273"/>
                </a:lnTo>
                <a:lnTo>
                  <a:pt x="10789" y="60277"/>
                </a:lnTo>
                <a:lnTo>
                  <a:pt x="2382" y="64441"/>
                </a:lnTo>
                <a:close/>
              </a:path>
              <a:path w="55879" h="64769">
                <a:moveTo>
                  <a:pt x="55702" y="58670"/>
                </a:moveTo>
                <a:lnTo>
                  <a:pt x="51416" y="58670"/>
                </a:lnTo>
                <a:lnTo>
                  <a:pt x="51416" y="7389"/>
                </a:lnTo>
                <a:lnTo>
                  <a:pt x="50998" y="6379"/>
                </a:lnTo>
                <a:lnTo>
                  <a:pt x="49323" y="4705"/>
                </a:lnTo>
                <a:lnTo>
                  <a:pt x="48313" y="4286"/>
                </a:lnTo>
                <a:lnTo>
                  <a:pt x="7389" y="4286"/>
                </a:lnTo>
                <a:lnTo>
                  <a:pt x="54908" y="4286"/>
                </a:lnTo>
                <a:lnTo>
                  <a:pt x="55703" y="6206"/>
                </a:lnTo>
                <a:lnTo>
                  <a:pt x="55702" y="58670"/>
                </a:lnTo>
                <a:close/>
              </a:path>
              <a:path w="55879" h="64769">
                <a:moveTo>
                  <a:pt x="41999" y="17173"/>
                </a:moveTo>
                <a:lnTo>
                  <a:pt x="13562" y="17173"/>
                </a:lnTo>
                <a:lnTo>
                  <a:pt x="12847" y="16458"/>
                </a:lnTo>
                <a:lnTo>
                  <a:pt x="12847" y="13600"/>
                </a:lnTo>
                <a:lnTo>
                  <a:pt x="13562" y="12886"/>
                </a:lnTo>
                <a:lnTo>
                  <a:pt x="41999" y="12886"/>
                </a:lnTo>
                <a:lnTo>
                  <a:pt x="42714" y="13600"/>
                </a:lnTo>
                <a:lnTo>
                  <a:pt x="42714" y="16458"/>
                </a:lnTo>
                <a:lnTo>
                  <a:pt x="41999" y="17173"/>
                </a:lnTo>
                <a:close/>
              </a:path>
              <a:path w="55879" h="64769">
                <a:moveTo>
                  <a:pt x="41999" y="30033"/>
                </a:moveTo>
                <a:lnTo>
                  <a:pt x="13562" y="30033"/>
                </a:lnTo>
                <a:lnTo>
                  <a:pt x="12847" y="29319"/>
                </a:lnTo>
                <a:lnTo>
                  <a:pt x="12847" y="26461"/>
                </a:lnTo>
                <a:lnTo>
                  <a:pt x="13562" y="25746"/>
                </a:lnTo>
                <a:lnTo>
                  <a:pt x="41999" y="25746"/>
                </a:lnTo>
                <a:lnTo>
                  <a:pt x="42714" y="26461"/>
                </a:lnTo>
                <a:lnTo>
                  <a:pt x="42714" y="29319"/>
                </a:lnTo>
                <a:lnTo>
                  <a:pt x="41999" y="30033"/>
                </a:lnTo>
                <a:close/>
              </a:path>
              <a:path w="55879" h="64769">
                <a:moveTo>
                  <a:pt x="29139" y="42830"/>
                </a:moveTo>
                <a:lnTo>
                  <a:pt x="13562" y="42830"/>
                </a:lnTo>
                <a:lnTo>
                  <a:pt x="12847" y="42115"/>
                </a:lnTo>
                <a:lnTo>
                  <a:pt x="12847" y="39257"/>
                </a:lnTo>
                <a:lnTo>
                  <a:pt x="13562" y="38543"/>
                </a:lnTo>
                <a:lnTo>
                  <a:pt x="29139" y="38543"/>
                </a:lnTo>
                <a:lnTo>
                  <a:pt x="29853" y="39257"/>
                </a:lnTo>
                <a:lnTo>
                  <a:pt x="29853" y="42115"/>
                </a:lnTo>
                <a:lnTo>
                  <a:pt x="29139" y="42830"/>
                </a:lnTo>
                <a:close/>
              </a:path>
              <a:path w="55879" h="64769">
                <a:moveTo>
                  <a:pt x="55701" y="59771"/>
                </a:moveTo>
                <a:lnTo>
                  <a:pt x="36519" y="59771"/>
                </a:lnTo>
                <a:lnTo>
                  <a:pt x="44816" y="55639"/>
                </a:lnTo>
                <a:lnTo>
                  <a:pt x="45466" y="55646"/>
                </a:lnTo>
                <a:lnTo>
                  <a:pt x="51416" y="58670"/>
                </a:lnTo>
                <a:lnTo>
                  <a:pt x="55702" y="58670"/>
                </a:lnTo>
                <a:lnTo>
                  <a:pt x="55701" y="59771"/>
                </a:lnTo>
                <a:close/>
              </a:path>
              <a:path w="55879" h="64769">
                <a:moveTo>
                  <a:pt x="36511" y="59767"/>
                </a:moveTo>
                <a:lnTo>
                  <a:pt x="19329" y="59767"/>
                </a:lnTo>
                <a:lnTo>
                  <a:pt x="27605" y="55643"/>
                </a:lnTo>
                <a:lnTo>
                  <a:pt x="28249" y="55646"/>
                </a:lnTo>
                <a:lnTo>
                  <a:pt x="36511" y="59767"/>
                </a:lnTo>
                <a:close/>
              </a:path>
              <a:path w="55879" h="64769">
                <a:moveTo>
                  <a:pt x="17232" y="58712"/>
                </a:moveTo>
                <a:lnTo>
                  <a:pt x="4286" y="58712"/>
                </a:lnTo>
                <a:lnTo>
                  <a:pt x="10497" y="55644"/>
                </a:lnTo>
                <a:lnTo>
                  <a:pt x="11135" y="55646"/>
                </a:lnTo>
                <a:lnTo>
                  <a:pt x="17232" y="58712"/>
                </a:lnTo>
                <a:close/>
              </a:path>
              <a:path w="55879" h="64769">
                <a:moveTo>
                  <a:pt x="19639" y="64406"/>
                </a:moveTo>
                <a:lnTo>
                  <a:pt x="18995" y="64401"/>
                </a:lnTo>
                <a:lnTo>
                  <a:pt x="10798" y="60273"/>
                </a:lnTo>
                <a:lnTo>
                  <a:pt x="27924" y="60273"/>
                </a:lnTo>
                <a:lnTo>
                  <a:pt x="19639" y="64406"/>
                </a:lnTo>
                <a:close/>
              </a:path>
              <a:path w="55879" h="64769">
                <a:moveTo>
                  <a:pt x="36838" y="64401"/>
                </a:moveTo>
                <a:lnTo>
                  <a:pt x="36201" y="64401"/>
                </a:lnTo>
                <a:lnTo>
                  <a:pt x="27924" y="60273"/>
                </a:lnTo>
                <a:lnTo>
                  <a:pt x="55701" y="60277"/>
                </a:lnTo>
                <a:lnTo>
                  <a:pt x="45119" y="60277"/>
                </a:lnTo>
                <a:lnTo>
                  <a:pt x="36838" y="64401"/>
                </a:lnTo>
                <a:close/>
              </a:path>
              <a:path w="55879" h="64769">
                <a:moveTo>
                  <a:pt x="53303" y="64436"/>
                </a:moveTo>
                <a:lnTo>
                  <a:pt x="45119" y="60277"/>
                </a:lnTo>
                <a:lnTo>
                  <a:pt x="55701" y="60277"/>
                </a:lnTo>
                <a:lnTo>
                  <a:pt x="55701" y="62966"/>
                </a:lnTo>
                <a:lnTo>
                  <a:pt x="55360" y="63574"/>
                </a:lnTo>
                <a:lnTo>
                  <a:pt x="53996" y="64408"/>
                </a:lnTo>
                <a:lnTo>
                  <a:pt x="53303" y="64436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31200" y="1341418"/>
            <a:ext cx="13335" cy="64769"/>
          </a:xfrm>
          <a:custGeom>
            <a:avLst/>
            <a:gdLst/>
            <a:ahLst/>
            <a:cxnLst/>
            <a:rect l="l" t="t" r="r" b="b"/>
            <a:pathLst>
              <a:path w="13334" h="64769">
                <a:moveTo>
                  <a:pt x="6430" y="12860"/>
                </a:moveTo>
                <a:lnTo>
                  <a:pt x="4654" y="12860"/>
                </a:lnTo>
                <a:lnTo>
                  <a:pt x="3138" y="12232"/>
                </a:lnTo>
                <a:lnTo>
                  <a:pt x="627" y="9721"/>
                </a:lnTo>
                <a:lnTo>
                  <a:pt x="0" y="8205"/>
                </a:lnTo>
                <a:lnTo>
                  <a:pt x="0" y="4654"/>
                </a:lnTo>
                <a:lnTo>
                  <a:pt x="627" y="3138"/>
                </a:lnTo>
                <a:lnTo>
                  <a:pt x="3138" y="627"/>
                </a:lnTo>
                <a:lnTo>
                  <a:pt x="4654" y="0"/>
                </a:lnTo>
                <a:lnTo>
                  <a:pt x="8205" y="0"/>
                </a:lnTo>
                <a:lnTo>
                  <a:pt x="9721" y="627"/>
                </a:lnTo>
                <a:lnTo>
                  <a:pt x="12232" y="3138"/>
                </a:lnTo>
                <a:lnTo>
                  <a:pt x="12860" y="4654"/>
                </a:lnTo>
                <a:lnTo>
                  <a:pt x="12860" y="8205"/>
                </a:lnTo>
                <a:lnTo>
                  <a:pt x="12232" y="9721"/>
                </a:lnTo>
                <a:lnTo>
                  <a:pt x="9721" y="12232"/>
                </a:lnTo>
                <a:lnTo>
                  <a:pt x="8205" y="12860"/>
                </a:lnTo>
                <a:lnTo>
                  <a:pt x="6430" y="12860"/>
                </a:lnTo>
                <a:close/>
              </a:path>
              <a:path w="13334" h="64769">
                <a:moveTo>
                  <a:pt x="6430" y="64302"/>
                </a:moveTo>
                <a:lnTo>
                  <a:pt x="4654" y="64302"/>
                </a:lnTo>
                <a:lnTo>
                  <a:pt x="3138" y="63675"/>
                </a:lnTo>
                <a:lnTo>
                  <a:pt x="627" y="61163"/>
                </a:lnTo>
                <a:lnTo>
                  <a:pt x="0" y="59648"/>
                </a:lnTo>
                <a:lnTo>
                  <a:pt x="0" y="56096"/>
                </a:lnTo>
                <a:lnTo>
                  <a:pt x="627" y="54581"/>
                </a:lnTo>
                <a:lnTo>
                  <a:pt x="3138" y="52070"/>
                </a:lnTo>
                <a:lnTo>
                  <a:pt x="4654" y="51442"/>
                </a:lnTo>
                <a:lnTo>
                  <a:pt x="8205" y="51442"/>
                </a:lnTo>
                <a:lnTo>
                  <a:pt x="9721" y="52070"/>
                </a:lnTo>
                <a:lnTo>
                  <a:pt x="12232" y="54581"/>
                </a:lnTo>
                <a:lnTo>
                  <a:pt x="12860" y="56096"/>
                </a:lnTo>
                <a:lnTo>
                  <a:pt x="12860" y="59648"/>
                </a:lnTo>
                <a:lnTo>
                  <a:pt x="12232" y="61163"/>
                </a:lnTo>
                <a:lnTo>
                  <a:pt x="9721" y="63675"/>
                </a:lnTo>
                <a:lnTo>
                  <a:pt x="8205" y="64302"/>
                </a:lnTo>
                <a:lnTo>
                  <a:pt x="6430" y="64302"/>
                </a:lnTo>
                <a:close/>
              </a:path>
              <a:path w="13334" h="64769">
                <a:moveTo>
                  <a:pt x="6430" y="38581"/>
                </a:moveTo>
                <a:lnTo>
                  <a:pt x="4654" y="38581"/>
                </a:lnTo>
                <a:lnTo>
                  <a:pt x="3138" y="37953"/>
                </a:lnTo>
                <a:lnTo>
                  <a:pt x="627" y="35442"/>
                </a:lnTo>
                <a:lnTo>
                  <a:pt x="0" y="33927"/>
                </a:lnTo>
                <a:lnTo>
                  <a:pt x="0" y="30375"/>
                </a:lnTo>
                <a:lnTo>
                  <a:pt x="627" y="28860"/>
                </a:lnTo>
                <a:lnTo>
                  <a:pt x="3138" y="26348"/>
                </a:lnTo>
                <a:lnTo>
                  <a:pt x="4654" y="25721"/>
                </a:lnTo>
                <a:lnTo>
                  <a:pt x="8205" y="25721"/>
                </a:lnTo>
                <a:lnTo>
                  <a:pt x="9721" y="26348"/>
                </a:lnTo>
                <a:lnTo>
                  <a:pt x="12232" y="28860"/>
                </a:lnTo>
                <a:lnTo>
                  <a:pt x="12860" y="30375"/>
                </a:lnTo>
                <a:lnTo>
                  <a:pt x="12860" y="33927"/>
                </a:lnTo>
                <a:lnTo>
                  <a:pt x="12232" y="35442"/>
                </a:lnTo>
                <a:lnTo>
                  <a:pt x="9721" y="37953"/>
                </a:lnTo>
                <a:lnTo>
                  <a:pt x="8205" y="38581"/>
                </a:lnTo>
                <a:lnTo>
                  <a:pt x="6430" y="38581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36889" y="6862898"/>
            <a:ext cx="201482" cy="20148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66</Words>
  <Application>Microsoft Office PowerPoint</Application>
  <PresentationFormat>Произвольный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Vadim Muravyov</cp:lastModifiedBy>
  <cp:revision>2</cp:revision>
  <dcterms:created xsi:type="dcterms:W3CDTF">2018-09-24T12:03:57Z</dcterms:created>
  <dcterms:modified xsi:type="dcterms:W3CDTF">2018-09-24T12:05:21Z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2018-09-24T00:00:00Z</vt:filetime>
  </property>
  <property fmtid="{D5CDD505-2E9C-101B-9397-08002B2CF9AE}" pid="3" name="Creator">
    <vt:lpwstr>Mozilla/5.0 (Windows NT 10.0; Win64; x64) AppleWebKit/537.36 (KHTML, like Gecko) Chrome/69.0.3497.100 Safari/537.36</vt:lpwstr>
  </property>
  <property fmtid="{D5CDD505-2E9C-101B-9397-08002B2CF9AE}" pid="4" name="LastSaved">
    <vt:filetime>2018-09-24T00:00:00Z</vt:filetime>
  </property>
</Properties>
</file>