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9200"/>
  <p:notesSz cx="106934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716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6452"/>
            <a:ext cx="9089390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8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20009" y="1071244"/>
            <a:ext cx="0" cy="1697355"/>
          </a:xfrm>
          <a:custGeom>
            <a:avLst/>
            <a:gdLst/>
            <a:ahLst/>
            <a:cxnLst/>
            <a:rect l="l" t="t" r="r" b="b"/>
            <a:pathLst>
              <a:path h="1697355">
                <a:moveTo>
                  <a:pt x="0" y="0"/>
                </a:moveTo>
                <a:lnTo>
                  <a:pt x="0" y="1697354"/>
                </a:lnTo>
              </a:path>
            </a:pathLst>
          </a:custGeom>
          <a:ln w="45719">
            <a:solidFill>
              <a:srgbClr val="DFE8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768"/>
            <a:ext cx="962406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40916"/>
            <a:ext cx="962406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6"/>
            <a:ext cx="342188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s://app.craft.io/product/2305843009652113035/item/DEM-63" TargetMode="External"/><Relationship Id="rId21" Type="http://schemas.openxmlformats.org/officeDocument/2006/relationships/hyperlink" Target="https://app.craft.io/product/2305843009652113035/item/DEM-36" TargetMode="External"/><Relationship Id="rId42" Type="http://schemas.openxmlformats.org/officeDocument/2006/relationships/hyperlink" Target="https://app.craft.io/product/2305843009652113035/item/DEM-76" TargetMode="External"/><Relationship Id="rId47" Type="http://schemas.openxmlformats.org/officeDocument/2006/relationships/hyperlink" Target="https://app.craft.io/product/2305843009652113035/item/DEM-92" TargetMode="External"/><Relationship Id="rId63" Type="http://schemas.openxmlformats.org/officeDocument/2006/relationships/image" Target="../media/image15.png"/><Relationship Id="rId68" Type="http://schemas.openxmlformats.org/officeDocument/2006/relationships/image" Target="../media/image19.png"/><Relationship Id="rId7" Type="http://schemas.openxmlformats.org/officeDocument/2006/relationships/hyperlink" Target="https://app.craft.io/product/2305843009652113035/item/DEM-42" TargetMode="External"/><Relationship Id="rId2" Type="http://schemas.openxmlformats.org/officeDocument/2006/relationships/hyperlink" Target="https://app.craft.io/product/2305843009652113035/item/DEM-21" TargetMode="External"/><Relationship Id="rId16" Type="http://schemas.openxmlformats.org/officeDocument/2006/relationships/hyperlink" Target="https://app.craft.io/product/2305843009652113035/item/DEM-56" TargetMode="External"/><Relationship Id="rId29" Type="http://schemas.openxmlformats.org/officeDocument/2006/relationships/hyperlink" Target="https://app.craft.io/product/2305843009652113035/item/DEM-69" TargetMode="External"/><Relationship Id="rId11" Type="http://schemas.openxmlformats.org/officeDocument/2006/relationships/hyperlink" Target="https://app.craft.io/product/2305843009652113035/item/DEM-47" TargetMode="External"/><Relationship Id="rId24" Type="http://schemas.openxmlformats.org/officeDocument/2006/relationships/image" Target="../media/image5.png"/><Relationship Id="rId32" Type="http://schemas.openxmlformats.org/officeDocument/2006/relationships/image" Target="../media/image9.png"/><Relationship Id="rId37" Type="http://schemas.openxmlformats.org/officeDocument/2006/relationships/hyperlink" Target="https://app.craft.io/product/2305843009652113035/item/DEM-73" TargetMode="External"/><Relationship Id="rId40" Type="http://schemas.openxmlformats.org/officeDocument/2006/relationships/hyperlink" Target="https://app.craft.io/product/2305843009652113035/item/DEM-68" TargetMode="External"/><Relationship Id="rId45" Type="http://schemas.openxmlformats.org/officeDocument/2006/relationships/hyperlink" Target="https://app.craft.io/product/2305843009652113035/item/DEM-82" TargetMode="External"/><Relationship Id="rId53" Type="http://schemas.openxmlformats.org/officeDocument/2006/relationships/hyperlink" Target="https://app.craft.io/product/2305843009652113035/item/DEM-153" TargetMode="External"/><Relationship Id="rId58" Type="http://schemas.openxmlformats.org/officeDocument/2006/relationships/hyperlink" Target="https://app.craft.io/product/2305843009652113035/item/DEM-157" TargetMode="External"/><Relationship Id="rId66" Type="http://schemas.openxmlformats.org/officeDocument/2006/relationships/image" Target="../media/image18.png"/><Relationship Id="rId5" Type="http://schemas.openxmlformats.org/officeDocument/2006/relationships/hyperlink" Target="https://app.craft.io/product/2305843009652113035/item/DEM-34" TargetMode="External"/><Relationship Id="rId61" Type="http://schemas.openxmlformats.org/officeDocument/2006/relationships/image" Target="../media/image13.png"/><Relationship Id="rId19" Type="http://schemas.openxmlformats.org/officeDocument/2006/relationships/image" Target="../media/image2.png"/><Relationship Id="rId14" Type="http://schemas.openxmlformats.org/officeDocument/2006/relationships/hyperlink" Target="https://app.craft.io/product/2305843009652113035/item/DEM-53" TargetMode="External"/><Relationship Id="rId22" Type="http://schemas.openxmlformats.org/officeDocument/2006/relationships/image" Target="../media/image4.png"/><Relationship Id="rId27" Type="http://schemas.openxmlformats.org/officeDocument/2006/relationships/hyperlink" Target="https://app.craft.io/product/2305843009652113035/item/DEM-64" TargetMode="External"/><Relationship Id="rId30" Type="http://schemas.openxmlformats.org/officeDocument/2006/relationships/image" Target="../media/image8.png"/><Relationship Id="rId35" Type="http://schemas.openxmlformats.org/officeDocument/2006/relationships/hyperlink" Target="https://app.craft.io/product/2305843009652113035/item/DEM-71" TargetMode="External"/><Relationship Id="rId43" Type="http://schemas.openxmlformats.org/officeDocument/2006/relationships/hyperlink" Target="https://app.craft.io/product/2305843009652113035/item/DEM-78" TargetMode="External"/><Relationship Id="rId48" Type="http://schemas.openxmlformats.org/officeDocument/2006/relationships/hyperlink" Target="https://app.craft.io/product/2305843009652113035/item/DEM-89" TargetMode="External"/><Relationship Id="rId56" Type="http://schemas.openxmlformats.org/officeDocument/2006/relationships/hyperlink" Target="https://app.craft.io/product/2305843009652113035/item/DEM-142" TargetMode="External"/><Relationship Id="rId64" Type="http://schemas.openxmlformats.org/officeDocument/2006/relationships/image" Target="../media/image16.png"/><Relationship Id="rId69" Type="http://schemas.openxmlformats.org/officeDocument/2006/relationships/image" Target="../media/image20.png"/><Relationship Id="rId8" Type="http://schemas.openxmlformats.org/officeDocument/2006/relationships/hyperlink" Target="https://app.craft.io/product/2305843009652113035/item/DEM-43" TargetMode="External"/><Relationship Id="rId51" Type="http://schemas.openxmlformats.org/officeDocument/2006/relationships/hyperlink" Target="https://app.craft.io/product/2305843009652113035/item/DEM-97" TargetMode="External"/><Relationship Id="rId3" Type="http://schemas.openxmlformats.org/officeDocument/2006/relationships/hyperlink" Target="https://app.craft.io/product/2305843009652113035/item/DEM-33" TargetMode="External"/><Relationship Id="rId12" Type="http://schemas.openxmlformats.org/officeDocument/2006/relationships/hyperlink" Target="https://app.craft.io/product/2305843009652113035/item/DEM-48" TargetMode="External"/><Relationship Id="rId17" Type="http://schemas.openxmlformats.org/officeDocument/2006/relationships/image" Target="../media/image1.png"/><Relationship Id="rId25" Type="http://schemas.openxmlformats.org/officeDocument/2006/relationships/image" Target="../media/image6.png"/><Relationship Id="rId33" Type="http://schemas.openxmlformats.org/officeDocument/2006/relationships/hyperlink" Target="https://app.craft.io/product/2305843009652113035/item/DEM-65" TargetMode="External"/><Relationship Id="rId38" Type="http://schemas.openxmlformats.org/officeDocument/2006/relationships/hyperlink" Target="https://app.craft.io/product/2305843009652113035/item/DEM-40" TargetMode="External"/><Relationship Id="rId46" Type="http://schemas.openxmlformats.org/officeDocument/2006/relationships/hyperlink" Target="https://app.craft.io/product/2305843009652113035/item/DEM-84" TargetMode="External"/><Relationship Id="rId59" Type="http://schemas.openxmlformats.org/officeDocument/2006/relationships/hyperlink" Target="https://app.craft.io/product/2305843009652113035/item/DEM-168" TargetMode="External"/><Relationship Id="rId67" Type="http://schemas.openxmlformats.org/officeDocument/2006/relationships/hyperlink" Target="https://app.craft.io/product/2305843009652113035/items?g=completionStatus&amp;amp;s=createdDate&amp;amp;r=false" TargetMode="External"/><Relationship Id="rId20" Type="http://schemas.openxmlformats.org/officeDocument/2006/relationships/image" Target="../media/image3.png"/><Relationship Id="rId41" Type="http://schemas.openxmlformats.org/officeDocument/2006/relationships/hyperlink" Target="https://app.craft.io/product/2305843009652113035/item/DEM-67" TargetMode="External"/><Relationship Id="rId54" Type="http://schemas.openxmlformats.org/officeDocument/2006/relationships/hyperlink" Target="https://app.craft.io/product/2305843009652113035/item/DEM-152" TargetMode="External"/><Relationship Id="rId6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app.craft.io/product/2305843009652113035/item/DEM-38" TargetMode="External"/><Relationship Id="rId15" Type="http://schemas.openxmlformats.org/officeDocument/2006/relationships/hyperlink" Target="https://app.craft.io/product/2305843009652113035/item/DEM-54" TargetMode="External"/><Relationship Id="rId23" Type="http://schemas.openxmlformats.org/officeDocument/2006/relationships/hyperlink" Target="https://app.craft.io/product/2305843009652113035/item/DEM-39" TargetMode="External"/><Relationship Id="rId28" Type="http://schemas.openxmlformats.org/officeDocument/2006/relationships/image" Target="../media/image7.png"/><Relationship Id="rId36" Type="http://schemas.openxmlformats.org/officeDocument/2006/relationships/image" Target="../media/image11.png"/><Relationship Id="rId49" Type="http://schemas.openxmlformats.org/officeDocument/2006/relationships/hyperlink" Target="https://app.craft.io/product/2305843009652113035/item/DEM-94" TargetMode="External"/><Relationship Id="rId57" Type="http://schemas.openxmlformats.org/officeDocument/2006/relationships/hyperlink" Target="https://app.craft.io/product/2305843009652113035/item/DEM-147" TargetMode="External"/><Relationship Id="rId10" Type="http://schemas.openxmlformats.org/officeDocument/2006/relationships/hyperlink" Target="https://app.craft.io/product/2305843009652113035/item/DEM-49" TargetMode="External"/><Relationship Id="rId31" Type="http://schemas.openxmlformats.org/officeDocument/2006/relationships/hyperlink" Target="https://app.craft.io/product/2305843009652113035/item/DEM-66" TargetMode="External"/><Relationship Id="rId44" Type="http://schemas.openxmlformats.org/officeDocument/2006/relationships/hyperlink" Target="https://app.craft.io/product/2305843009652113035/item/DEM-81" TargetMode="External"/><Relationship Id="rId52" Type="http://schemas.openxmlformats.org/officeDocument/2006/relationships/hyperlink" Target="https://app.craft.io/product/2305843009652113035/item/DEM-143" TargetMode="External"/><Relationship Id="rId60" Type="http://schemas.openxmlformats.org/officeDocument/2006/relationships/image" Target="../media/image12.png"/><Relationship Id="rId65" Type="http://schemas.openxmlformats.org/officeDocument/2006/relationships/image" Target="../media/image17.png"/><Relationship Id="rId4" Type="http://schemas.openxmlformats.org/officeDocument/2006/relationships/hyperlink" Target="https://app.craft.io/product/2305843009652113035/item/DEM-32" TargetMode="External"/><Relationship Id="rId9" Type="http://schemas.openxmlformats.org/officeDocument/2006/relationships/hyperlink" Target="https://app.craft.io/product/2305843009652113035/item/DEM-45" TargetMode="External"/><Relationship Id="rId13" Type="http://schemas.openxmlformats.org/officeDocument/2006/relationships/hyperlink" Target="https://app.craft.io/product/2305843009652113035/item/DEM-51" TargetMode="External"/><Relationship Id="rId18" Type="http://schemas.openxmlformats.org/officeDocument/2006/relationships/hyperlink" Target="https://app.craft.io/product/2305843009652113035/item/DEM-20" TargetMode="External"/><Relationship Id="rId39" Type="http://schemas.openxmlformats.org/officeDocument/2006/relationships/hyperlink" Target="https://app.craft.io/product/2305843009652113035/item/DEM-37" TargetMode="External"/><Relationship Id="rId34" Type="http://schemas.openxmlformats.org/officeDocument/2006/relationships/image" Target="../media/image10.png"/><Relationship Id="rId50" Type="http://schemas.openxmlformats.org/officeDocument/2006/relationships/hyperlink" Target="https://app.craft.io/product/2305843009652113035/item/DEM-100" TargetMode="External"/><Relationship Id="rId55" Type="http://schemas.openxmlformats.org/officeDocument/2006/relationships/hyperlink" Target="https://app.craft.io/product/2305843009652113035/item/DEM-1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8529" y="783859"/>
            <a:ext cx="560070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20" dirty="0">
                <a:solidFill>
                  <a:srgbClr val="202020"/>
                </a:solidFill>
                <a:latin typeface="Arial"/>
                <a:cs typeface="Arial"/>
              </a:rPr>
              <a:t>Unassigned</a:t>
            </a:r>
            <a:endParaRPr sz="7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5502" y="834072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0" y="54292"/>
                </a:moveTo>
                <a:lnTo>
                  <a:pt x="0" y="2857"/>
                </a:lnTo>
                <a:lnTo>
                  <a:pt x="0" y="952"/>
                </a:lnTo>
                <a:lnTo>
                  <a:pt x="952" y="0"/>
                </a:lnTo>
                <a:lnTo>
                  <a:pt x="2857" y="0"/>
                </a:lnTo>
                <a:lnTo>
                  <a:pt x="54292" y="0"/>
                </a:lnTo>
                <a:lnTo>
                  <a:pt x="56197" y="0"/>
                </a:lnTo>
                <a:lnTo>
                  <a:pt x="57149" y="952"/>
                </a:lnTo>
                <a:lnTo>
                  <a:pt x="57149" y="2857"/>
                </a:lnTo>
                <a:lnTo>
                  <a:pt x="57149" y="54292"/>
                </a:lnTo>
                <a:lnTo>
                  <a:pt x="57149" y="56197"/>
                </a:lnTo>
                <a:lnTo>
                  <a:pt x="56197" y="57149"/>
                </a:lnTo>
                <a:lnTo>
                  <a:pt x="54292" y="57149"/>
                </a:lnTo>
                <a:lnTo>
                  <a:pt x="2857" y="57149"/>
                </a:lnTo>
                <a:lnTo>
                  <a:pt x="952" y="57149"/>
                </a:lnTo>
                <a:lnTo>
                  <a:pt x="0" y="56197"/>
                </a:lnTo>
                <a:lnTo>
                  <a:pt x="0" y="54292"/>
                </a:lnTo>
                <a:close/>
              </a:path>
            </a:pathLst>
          </a:custGeom>
          <a:ln w="5714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1214" y="948372"/>
            <a:ext cx="1754505" cy="0"/>
          </a:xfrm>
          <a:custGeom>
            <a:avLst/>
            <a:gdLst/>
            <a:ahLst/>
            <a:cxnLst/>
            <a:rect l="l" t="t" r="r" b="b"/>
            <a:pathLst>
              <a:path w="1754505">
                <a:moveTo>
                  <a:pt x="0" y="0"/>
                </a:moveTo>
                <a:lnTo>
                  <a:pt x="1754504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18514" y="976088"/>
            <a:ext cx="26289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30" dirty="0">
                <a:solidFill>
                  <a:srgbClr val="64778A"/>
                </a:solidFill>
                <a:latin typeface="Arial"/>
                <a:cs typeface="Arial"/>
              </a:rPr>
              <a:t>46</a:t>
            </a:r>
            <a:r>
              <a:rPr sz="450" spc="-4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64778A"/>
                </a:solidFill>
                <a:latin typeface="Arial"/>
                <a:cs typeface="Arial"/>
              </a:rPr>
              <a:t>Items</a:t>
            </a:r>
            <a:endParaRPr sz="45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4672" y="1146048"/>
            <a:ext cx="1767839" cy="454659"/>
          </a:xfrm>
          <a:custGeom>
            <a:avLst/>
            <a:gdLst/>
            <a:ahLst/>
            <a:cxnLst/>
            <a:rect l="l" t="t" r="r" b="b"/>
            <a:pathLst>
              <a:path w="1767839" h="454659">
                <a:moveTo>
                  <a:pt x="1767840" y="454152"/>
                </a:moveTo>
                <a:lnTo>
                  <a:pt x="0" y="454152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067"/>
                </a:lnTo>
                <a:lnTo>
                  <a:pt x="48332" y="28067"/>
                </a:lnTo>
                <a:lnTo>
                  <a:pt x="43098" y="30235"/>
                </a:lnTo>
                <a:lnTo>
                  <a:pt x="34425" y="38907"/>
                </a:lnTo>
                <a:lnTo>
                  <a:pt x="32257" y="44141"/>
                </a:lnTo>
                <a:lnTo>
                  <a:pt x="32257" y="400612"/>
                </a:lnTo>
                <a:lnTo>
                  <a:pt x="34425" y="405846"/>
                </a:lnTo>
                <a:lnTo>
                  <a:pt x="43098" y="414519"/>
                </a:lnTo>
                <a:lnTo>
                  <a:pt x="48332" y="416687"/>
                </a:lnTo>
                <a:lnTo>
                  <a:pt x="1767840" y="416687"/>
                </a:lnTo>
                <a:lnTo>
                  <a:pt x="1767840" y="454152"/>
                </a:lnTo>
                <a:close/>
              </a:path>
              <a:path w="1767839" h="454659">
                <a:moveTo>
                  <a:pt x="1767840" y="416687"/>
                </a:moveTo>
                <a:lnTo>
                  <a:pt x="1719252" y="416687"/>
                </a:lnTo>
                <a:lnTo>
                  <a:pt x="1724487" y="414519"/>
                </a:lnTo>
                <a:lnTo>
                  <a:pt x="1733159" y="405846"/>
                </a:lnTo>
                <a:lnTo>
                  <a:pt x="1735327" y="400612"/>
                </a:lnTo>
                <a:lnTo>
                  <a:pt x="1735327" y="44141"/>
                </a:lnTo>
                <a:lnTo>
                  <a:pt x="1733159" y="38907"/>
                </a:lnTo>
                <a:lnTo>
                  <a:pt x="1724487" y="30235"/>
                </a:lnTo>
                <a:lnTo>
                  <a:pt x="1719252" y="28067"/>
                </a:lnTo>
                <a:lnTo>
                  <a:pt x="1767840" y="28067"/>
                </a:lnTo>
                <a:lnTo>
                  <a:pt x="1767840" y="41668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1214" y="1168399"/>
            <a:ext cx="1714500" cy="400050"/>
          </a:xfrm>
          <a:custGeom>
            <a:avLst/>
            <a:gdLst/>
            <a:ahLst/>
            <a:cxnLst/>
            <a:rect l="l" t="t" r="r" b="b"/>
            <a:pathLst>
              <a:path w="1714500" h="400050">
                <a:moveTo>
                  <a:pt x="1694671" y="400049"/>
                </a:moveTo>
                <a:lnTo>
                  <a:pt x="19828" y="400049"/>
                </a:lnTo>
                <a:lnTo>
                  <a:pt x="16912" y="399469"/>
                </a:lnTo>
                <a:lnTo>
                  <a:pt x="0" y="3802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380221"/>
                </a:lnTo>
                <a:lnTo>
                  <a:pt x="1694671" y="400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07109" y="1228019"/>
            <a:ext cx="12611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Send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a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private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message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to</a:t>
            </a:r>
            <a:r>
              <a:rPr sz="600" spc="-95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another 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"/>
              </a:rPr>
              <a:t>user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5321" y="129527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4672" y="1655064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686"/>
                </a:lnTo>
                <a:lnTo>
                  <a:pt x="48143" y="27686"/>
                </a:lnTo>
                <a:lnTo>
                  <a:pt x="42970" y="29828"/>
                </a:lnTo>
                <a:lnTo>
                  <a:pt x="34400" y="38399"/>
                </a:lnTo>
                <a:lnTo>
                  <a:pt x="32257" y="43571"/>
                </a:lnTo>
                <a:lnTo>
                  <a:pt x="32257" y="286120"/>
                </a:lnTo>
                <a:lnTo>
                  <a:pt x="34400" y="291293"/>
                </a:lnTo>
                <a:lnTo>
                  <a:pt x="42970" y="299863"/>
                </a:lnTo>
                <a:lnTo>
                  <a:pt x="48143" y="302006"/>
                </a:lnTo>
                <a:lnTo>
                  <a:pt x="1767840" y="302006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2006"/>
                </a:moveTo>
                <a:lnTo>
                  <a:pt x="1719442" y="302006"/>
                </a:lnTo>
                <a:lnTo>
                  <a:pt x="1724614" y="299863"/>
                </a:lnTo>
                <a:lnTo>
                  <a:pt x="1733184" y="291293"/>
                </a:lnTo>
                <a:lnTo>
                  <a:pt x="1735327" y="286120"/>
                </a:lnTo>
                <a:lnTo>
                  <a:pt x="1735327" y="43571"/>
                </a:lnTo>
                <a:lnTo>
                  <a:pt x="1733184" y="38399"/>
                </a:lnTo>
                <a:lnTo>
                  <a:pt x="1724614" y="29828"/>
                </a:lnTo>
                <a:lnTo>
                  <a:pt x="1719442" y="27686"/>
                </a:lnTo>
                <a:lnTo>
                  <a:pt x="1767840" y="27686"/>
                </a:lnTo>
                <a:lnTo>
                  <a:pt x="1767840" y="302006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1214" y="167703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07109" y="1759935"/>
            <a:ext cx="657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3"/>
              </a:rPr>
              <a:t>Add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3"/>
              </a:rPr>
              <a:t>special</a:t>
            </a:r>
            <a:r>
              <a:rPr sz="600" spc="-90" dirty="0">
                <a:solidFill>
                  <a:srgbClr val="202020"/>
                </a:solidFill>
                <a:latin typeface="Arial"/>
                <a:cs typeface="Arial"/>
                <a:hlinkClick r:id="rId3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"/>
              </a:rPr>
              <a:t>notes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25321" y="180390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4672" y="2048256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829"/>
                </a:lnTo>
                <a:lnTo>
                  <a:pt x="48143" y="28829"/>
                </a:lnTo>
                <a:lnTo>
                  <a:pt x="42970" y="30971"/>
                </a:lnTo>
                <a:lnTo>
                  <a:pt x="34400" y="39541"/>
                </a:lnTo>
                <a:lnTo>
                  <a:pt x="32257" y="44714"/>
                </a:lnTo>
                <a:lnTo>
                  <a:pt x="32257" y="287263"/>
                </a:lnTo>
                <a:lnTo>
                  <a:pt x="34400" y="292436"/>
                </a:lnTo>
                <a:lnTo>
                  <a:pt x="42970" y="301006"/>
                </a:lnTo>
                <a:lnTo>
                  <a:pt x="48143" y="303149"/>
                </a:lnTo>
                <a:lnTo>
                  <a:pt x="1767840" y="303149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3149"/>
                </a:moveTo>
                <a:lnTo>
                  <a:pt x="1719442" y="303149"/>
                </a:lnTo>
                <a:lnTo>
                  <a:pt x="1724614" y="301006"/>
                </a:lnTo>
                <a:lnTo>
                  <a:pt x="1733184" y="292436"/>
                </a:lnTo>
                <a:lnTo>
                  <a:pt x="1735327" y="287263"/>
                </a:lnTo>
                <a:lnTo>
                  <a:pt x="1735327" y="44714"/>
                </a:lnTo>
                <a:lnTo>
                  <a:pt x="1733184" y="39541"/>
                </a:lnTo>
                <a:lnTo>
                  <a:pt x="1724614" y="30971"/>
                </a:lnTo>
                <a:lnTo>
                  <a:pt x="1719442" y="28829"/>
                </a:lnTo>
                <a:lnTo>
                  <a:pt x="1767840" y="28829"/>
                </a:lnTo>
                <a:lnTo>
                  <a:pt x="1767840" y="303149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1214" y="207136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07109" y="2154270"/>
            <a:ext cx="58547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"/>
              </a:rPr>
              <a:t>Add</a:t>
            </a:r>
            <a:r>
              <a:rPr sz="600" spc="-45" dirty="0">
                <a:solidFill>
                  <a:srgbClr val="202020"/>
                </a:solidFill>
                <a:latin typeface="Arial"/>
                <a:cs typeface="Arial"/>
                <a:hlinkClick r:id="rId4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"/>
              </a:rPr>
              <a:t>description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25321" y="219824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4672" y="2444496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924"/>
                </a:lnTo>
                <a:lnTo>
                  <a:pt x="48143" y="26924"/>
                </a:lnTo>
                <a:lnTo>
                  <a:pt x="42970" y="29066"/>
                </a:lnTo>
                <a:lnTo>
                  <a:pt x="34400" y="37636"/>
                </a:lnTo>
                <a:lnTo>
                  <a:pt x="32257" y="42809"/>
                </a:lnTo>
                <a:lnTo>
                  <a:pt x="32257" y="285358"/>
                </a:lnTo>
                <a:lnTo>
                  <a:pt x="34400" y="290531"/>
                </a:lnTo>
                <a:lnTo>
                  <a:pt x="42970" y="299101"/>
                </a:lnTo>
                <a:lnTo>
                  <a:pt x="48143" y="301244"/>
                </a:lnTo>
                <a:lnTo>
                  <a:pt x="1767840" y="301244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1244"/>
                </a:moveTo>
                <a:lnTo>
                  <a:pt x="1719442" y="301244"/>
                </a:lnTo>
                <a:lnTo>
                  <a:pt x="1724614" y="299101"/>
                </a:lnTo>
                <a:lnTo>
                  <a:pt x="1733184" y="290531"/>
                </a:lnTo>
                <a:lnTo>
                  <a:pt x="1735327" y="285358"/>
                </a:lnTo>
                <a:lnTo>
                  <a:pt x="1735327" y="42809"/>
                </a:lnTo>
                <a:lnTo>
                  <a:pt x="1733184" y="37636"/>
                </a:lnTo>
                <a:lnTo>
                  <a:pt x="1724614" y="29066"/>
                </a:lnTo>
                <a:lnTo>
                  <a:pt x="1719442" y="26924"/>
                </a:lnTo>
                <a:lnTo>
                  <a:pt x="1767840" y="26924"/>
                </a:lnTo>
                <a:lnTo>
                  <a:pt x="1767840" y="30124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1214" y="246570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07109" y="2548605"/>
            <a:ext cx="3232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5"/>
              </a:rPr>
              <a:t>Add</a:t>
            </a:r>
            <a:r>
              <a:rPr sz="600" spc="-50" dirty="0">
                <a:solidFill>
                  <a:srgbClr val="202020"/>
                </a:solidFill>
                <a:latin typeface="Arial"/>
                <a:cs typeface="Arial"/>
                <a:hlinkClick r:id="rId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"/>
              </a:rPr>
              <a:t>title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25321" y="259257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4672" y="2837688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067"/>
                </a:lnTo>
                <a:lnTo>
                  <a:pt x="48143" y="28067"/>
                </a:lnTo>
                <a:lnTo>
                  <a:pt x="42970" y="30209"/>
                </a:lnTo>
                <a:lnTo>
                  <a:pt x="34400" y="38779"/>
                </a:lnTo>
                <a:lnTo>
                  <a:pt x="32257" y="43952"/>
                </a:lnTo>
                <a:lnTo>
                  <a:pt x="32257" y="286501"/>
                </a:lnTo>
                <a:lnTo>
                  <a:pt x="34400" y="291674"/>
                </a:lnTo>
                <a:lnTo>
                  <a:pt x="42970" y="300244"/>
                </a:lnTo>
                <a:lnTo>
                  <a:pt x="48143" y="302387"/>
                </a:lnTo>
                <a:lnTo>
                  <a:pt x="1767840" y="302387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2387"/>
                </a:moveTo>
                <a:lnTo>
                  <a:pt x="1719442" y="302387"/>
                </a:lnTo>
                <a:lnTo>
                  <a:pt x="1724614" y="300244"/>
                </a:lnTo>
                <a:lnTo>
                  <a:pt x="1733184" y="291674"/>
                </a:lnTo>
                <a:lnTo>
                  <a:pt x="1735327" y="286501"/>
                </a:lnTo>
                <a:lnTo>
                  <a:pt x="1735327" y="43952"/>
                </a:lnTo>
                <a:lnTo>
                  <a:pt x="1733184" y="38779"/>
                </a:lnTo>
                <a:lnTo>
                  <a:pt x="1724614" y="30209"/>
                </a:lnTo>
                <a:lnTo>
                  <a:pt x="1719442" y="28067"/>
                </a:lnTo>
                <a:lnTo>
                  <a:pt x="1767840" y="28067"/>
                </a:lnTo>
                <a:lnTo>
                  <a:pt x="1767840" y="30238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1214" y="286003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07109" y="2942940"/>
            <a:ext cx="4641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30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C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o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n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t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ri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b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u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to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r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  <a:hlinkClick r:id="rId6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25321" y="298691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4672" y="3233928"/>
            <a:ext cx="1767839" cy="338455"/>
          </a:xfrm>
          <a:custGeom>
            <a:avLst/>
            <a:gdLst/>
            <a:ahLst/>
            <a:cxnLst/>
            <a:rect l="l" t="t" r="r" b="b"/>
            <a:pathLst>
              <a:path w="1767839" h="338454">
                <a:moveTo>
                  <a:pt x="1767840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162"/>
                </a:lnTo>
                <a:lnTo>
                  <a:pt x="48143" y="26162"/>
                </a:lnTo>
                <a:lnTo>
                  <a:pt x="42970" y="28304"/>
                </a:lnTo>
                <a:lnTo>
                  <a:pt x="34400" y="36874"/>
                </a:lnTo>
                <a:lnTo>
                  <a:pt x="32257" y="42047"/>
                </a:lnTo>
                <a:lnTo>
                  <a:pt x="32257" y="284596"/>
                </a:lnTo>
                <a:lnTo>
                  <a:pt x="34400" y="289769"/>
                </a:lnTo>
                <a:lnTo>
                  <a:pt x="42970" y="298339"/>
                </a:lnTo>
                <a:lnTo>
                  <a:pt x="48143" y="300482"/>
                </a:lnTo>
                <a:lnTo>
                  <a:pt x="1767840" y="300482"/>
                </a:lnTo>
                <a:lnTo>
                  <a:pt x="1767840" y="338328"/>
                </a:lnTo>
                <a:close/>
              </a:path>
              <a:path w="1767839" h="338454">
                <a:moveTo>
                  <a:pt x="1767840" y="300482"/>
                </a:moveTo>
                <a:lnTo>
                  <a:pt x="1719442" y="300482"/>
                </a:lnTo>
                <a:lnTo>
                  <a:pt x="1724614" y="298339"/>
                </a:lnTo>
                <a:lnTo>
                  <a:pt x="1733184" y="289769"/>
                </a:lnTo>
                <a:lnTo>
                  <a:pt x="1735327" y="284596"/>
                </a:lnTo>
                <a:lnTo>
                  <a:pt x="1735327" y="42047"/>
                </a:lnTo>
                <a:lnTo>
                  <a:pt x="1733184" y="36874"/>
                </a:lnTo>
                <a:lnTo>
                  <a:pt x="1724614" y="28304"/>
                </a:lnTo>
                <a:lnTo>
                  <a:pt x="1719442" y="26162"/>
                </a:lnTo>
                <a:lnTo>
                  <a:pt x="1767840" y="26162"/>
                </a:lnTo>
                <a:lnTo>
                  <a:pt x="1767840" y="30048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1214" y="325437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007109" y="3337274"/>
            <a:ext cx="67246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7"/>
              </a:rPr>
              <a:t>Mark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7"/>
              </a:rPr>
              <a:t>a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7"/>
              </a:rPr>
              <a:t>round</a:t>
            </a:r>
            <a:r>
              <a:rPr sz="600" spc="-95" dirty="0">
                <a:solidFill>
                  <a:srgbClr val="202020"/>
                </a:solidFill>
                <a:latin typeface="Arial"/>
                <a:cs typeface="Arial"/>
                <a:hlinkClick r:id="rId7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7"/>
              </a:rPr>
              <a:t>area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25321" y="338124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4672" y="3627120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29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305"/>
                </a:lnTo>
                <a:lnTo>
                  <a:pt x="48143" y="27305"/>
                </a:lnTo>
                <a:lnTo>
                  <a:pt x="42970" y="29447"/>
                </a:lnTo>
                <a:lnTo>
                  <a:pt x="34400" y="38017"/>
                </a:lnTo>
                <a:lnTo>
                  <a:pt x="32257" y="43190"/>
                </a:lnTo>
                <a:lnTo>
                  <a:pt x="32257" y="285739"/>
                </a:lnTo>
                <a:lnTo>
                  <a:pt x="34400" y="290912"/>
                </a:lnTo>
                <a:lnTo>
                  <a:pt x="42971" y="299482"/>
                </a:lnTo>
                <a:lnTo>
                  <a:pt x="48143" y="301625"/>
                </a:lnTo>
                <a:lnTo>
                  <a:pt x="1767840" y="301625"/>
                </a:lnTo>
                <a:lnTo>
                  <a:pt x="1767840" y="341376"/>
                </a:lnTo>
                <a:close/>
              </a:path>
              <a:path w="1767839" h="341629">
                <a:moveTo>
                  <a:pt x="1767840" y="301625"/>
                </a:moveTo>
                <a:lnTo>
                  <a:pt x="1719442" y="301625"/>
                </a:lnTo>
                <a:lnTo>
                  <a:pt x="1724614" y="299482"/>
                </a:lnTo>
                <a:lnTo>
                  <a:pt x="1733185" y="290912"/>
                </a:lnTo>
                <a:lnTo>
                  <a:pt x="1735327" y="285739"/>
                </a:lnTo>
                <a:lnTo>
                  <a:pt x="1735327" y="43190"/>
                </a:lnTo>
                <a:lnTo>
                  <a:pt x="1733184" y="38017"/>
                </a:lnTo>
                <a:lnTo>
                  <a:pt x="1724614" y="29447"/>
                </a:lnTo>
                <a:lnTo>
                  <a:pt x="1719442" y="27305"/>
                </a:lnTo>
                <a:lnTo>
                  <a:pt x="1767840" y="27305"/>
                </a:lnTo>
                <a:lnTo>
                  <a:pt x="1767840" y="301625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1214" y="364870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007109" y="3731610"/>
            <a:ext cx="7969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8"/>
              </a:rPr>
              <a:t>Mark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8"/>
              </a:rPr>
              <a:t>a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8"/>
              </a:rPr>
              <a:t>rectangle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  <a:hlinkClick r:id="rId8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8"/>
              </a:rPr>
              <a:t>area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25321" y="377558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4672" y="4020312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29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448"/>
                </a:lnTo>
                <a:lnTo>
                  <a:pt x="48143" y="28448"/>
                </a:lnTo>
                <a:lnTo>
                  <a:pt x="42970" y="30590"/>
                </a:lnTo>
                <a:lnTo>
                  <a:pt x="34400" y="39160"/>
                </a:lnTo>
                <a:lnTo>
                  <a:pt x="32257" y="44333"/>
                </a:lnTo>
                <a:lnTo>
                  <a:pt x="32257" y="286882"/>
                </a:lnTo>
                <a:lnTo>
                  <a:pt x="34400" y="292055"/>
                </a:lnTo>
                <a:lnTo>
                  <a:pt x="42971" y="300625"/>
                </a:lnTo>
                <a:lnTo>
                  <a:pt x="48143" y="302767"/>
                </a:lnTo>
                <a:lnTo>
                  <a:pt x="1767840" y="302767"/>
                </a:lnTo>
                <a:lnTo>
                  <a:pt x="1767840" y="341376"/>
                </a:lnTo>
                <a:close/>
              </a:path>
              <a:path w="1767839" h="341629">
                <a:moveTo>
                  <a:pt x="1767840" y="302767"/>
                </a:moveTo>
                <a:lnTo>
                  <a:pt x="1719442" y="302767"/>
                </a:lnTo>
                <a:lnTo>
                  <a:pt x="1724614" y="300624"/>
                </a:lnTo>
                <a:lnTo>
                  <a:pt x="1733185" y="292055"/>
                </a:lnTo>
                <a:lnTo>
                  <a:pt x="1735327" y="286882"/>
                </a:lnTo>
                <a:lnTo>
                  <a:pt x="1735327" y="44333"/>
                </a:lnTo>
                <a:lnTo>
                  <a:pt x="1733184" y="39160"/>
                </a:lnTo>
                <a:lnTo>
                  <a:pt x="1724614" y="30590"/>
                </a:lnTo>
                <a:lnTo>
                  <a:pt x="1719442" y="28448"/>
                </a:lnTo>
                <a:lnTo>
                  <a:pt x="1767840" y="28448"/>
                </a:lnTo>
                <a:lnTo>
                  <a:pt x="1767840" y="30276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31214" y="404304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07109" y="4125945"/>
            <a:ext cx="11055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9"/>
              </a:rPr>
              <a:t>Plugin visible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9"/>
              </a:rPr>
              <a:t>button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9"/>
              </a:rPr>
              <a:t>is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  <a:hlinkClick r:id="rId9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9"/>
              </a:rPr>
              <a:t>"Finish"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925321" y="416991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4672" y="4416552"/>
            <a:ext cx="1767839" cy="454659"/>
          </a:xfrm>
          <a:custGeom>
            <a:avLst/>
            <a:gdLst/>
            <a:ahLst/>
            <a:cxnLst/>
            <a:rect l="l" t="t" r="r" b="b"/>
            <a:pathLst>
              <a:path w="1767839" h="454660">
                <a:moveTo>
                  <a:pt x="1767840" y="454152"/>
                </a:moveTo>
                <a:lnTo>
                  <a:pt x="0" y="454152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543"/>
                </a:lnTo>
                <a:lnTo>
                  <a:pt x="48332" y="26543"/>
                </a:lnTo>
                <a:lnTo>
                  <a:pt x="43098" y="28711"/>
                </a:lnTo>
                <a:lnTo>
                  <a:pt x="34425" y="37383"/>
                </a:lnTo>
                <a:lnTo>
                  <a:pt x="32257" y="42617"/>
                </a:lnTo>
                <a:lnTo>
                  <a:pt x="32257" y="399088"/>
                </a:lnTo>
                <a:lnTo>
                  <a:pt x="34425" y="404322"/>
                </a:lnTo>
                <a:lnTo>
                  <a:pt x="43098" y="412994"/>
                </a:lnTo>
                <a:lnTo>
                  <a:pt x="48332" y="415162"/>
                </a:lnTo>
                <a:lnTo>
                  <a:pt x="1767840" y="415162"/>
                </a:lnTo>
                <a:lnTo>
                  <a:pt x="1767840" y="454152"/>
                </a:lnTo>
                <a:close/>
              </a:path>
              <a:path w="1767839" h="454660">
                <a:moveTo>
                  <a:pt x="1767840" y="415162"/>
                </a:moveTo>
                <a:lnTo>
                  <a:pt x="1719252" y="415162"/>
                </a:lnTo>
                <a:lnTo>
                  <a:pt x="1724487" y="412994"/>
                </a:lnTo>
                <a:lnTo>
                  <a:pt x="1733159" y="404322"/>
                </a:lnTo>
                <a:lnTo>
                  <a:pt x="1735327" y="399088"/>
                </a:lnTo>
                <a:lnTo>
                  <a:pt x="1735327" y="42617"/>
                </a:lnTo>
                <a:lnTo>
                  <a:pt x="1733159" y="37383"/>
                </a:lnTo>
                <a:lnTo>
                  <a:pt x="1724487" y="28711"/>
                </a:lnTo>
                <a:lnTo>
                  <a:pt x="1719252" y="26543"/>
                </a:lnTo>
                <a:lnTo>
                  <a:pt x="1767840" y="26543"/>
                </a:lnTo>
                <a:lnTo>
                  <a:pt x="1767840" y="41516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31214" y="4437379"/>
            <a:ext cx="1714500" cy="400050"/>
          </a:xfrm>
          <a:custGeom>
            <a:avLst/>
            <a:gdLst/>
            <a:ahLst/>
            <a:cxnLst/>
            <a:rect l="l" t="t" r="r" b="b"/>
            <a:pathLst>
              <a:path w="1714500" h="400050">
                <a:moveTo>
                  <a:pt x="1694671" y="400049"/>
                </a:moveTo>
                <a:lnTo>
                  <a:pt x="19828" y="400049"/>
                </a:lnTo>
                <a:lnTo>
                  <a:pt x="16912" y="399469"/>
                </a:lnTo>
                <a:lnTo>
                  <a:pt x="0" y="3802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380221"/>
                </a:lnTo>
                <a:lnTo>
                  <a:pt x="1694671" y="400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007109" y="4496999"/>
            <a:ext cx="11480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Share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the video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instantly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on</a:t>
            </a:r>
            <a:r>
              <a:rPr sz="600" spc="-9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our 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0"/>
              </a:rPr>
              <a:t>site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25321" y="456425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04672" y="4925568"/>
            <a:ext cx="1767839" cy="338455"/>
          </a:xfrm>
          <a:custGeom>
            <a:avLst/>
            <a:gdLst/>
            <a:ahLst/>
            <a:cxnLst/>
            <a:rect l="l" t="t" r="r" b="b"/>
            <a:pathLst>
              <a:path w="1767839" h="338454">
                <a:moveTo>
                  <a:pt x="1767840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161"/>
                </a:lnTo>
                <a:lnTo>
                  <a:pt x="48143" y="26161"/>
                </a:lnTo>
                <a:lnTo>
                  <a:pt x="42970" y="28304"/>
                </a:lnTo>
                <a:lnTo>
                  <a:pt x="34400" y="36874"/>
                </a:lnTo>
                <a:lnTo>
                  <a:pt x="32257" y="42047"/>
                </a:lnTo>
                <a:lnTo>
                  <a:pt x="32257" y="284596"/>
                </a:lnTo>
                <a:lnTo>
                  <a:pt x="34400" y="289769"/>
                </a:lnTo>
                <a:lnTo>
                  <a:pt x="42971" y="298339"/>
                </a:lnTo>
                <a:lnTo>
                  <a:pt x="48143" y="300481"/>
                </a:lnTo>
                <a:lnTo>
                  <a:pt x="1767840" y="300481"/>
                </a:lnTo>
                <a:lnTo>
                  <a:pt x="1767840" y="338328"/>
                </a:lnTo>
                <a:close/>
              </a:path>
              <a:path w="1767839" h="338454">
                <a:moveTo>
                  <a:pt x="1767840" y="300481"/>
                </a:moveTo>
                <a:lnTo>
                  <a:pt x="1719442" y="300481"/>
                </a:lnTo>
                <a:lnTo>
                  <a:pt x="1724614" y="298338"/>
                </a:lnTo>
                <a:lnTo>
                  <a:pt x="1733184" y="289769"/>
                </a:lnTo>
                <a:lnTo>
                  <a:pt x="1735327" y="284596"/>
                </a:lnTo>
                <a:lnTo>
                  <a:pt x="1735327" y="42047"/>
                </a:lnTo>
                <a:lnTo>
                  <a:pt x="1733184" y="36874"/>
                </a:lnTo>
                <a:lnTo>
                  <a:pt x="1724614" y="28304"/>
                </a:lnTo>
                <a:lnTo>
                  <a:pt x="1719442" y="26161"/>
                </a:lnTo>
                <a:lnTo>
                  <a:pt x="1767840" y="26161"/>
                </a:lnTo>
                <a:lnTo>
                  <a:pt x="1767840" y="300481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31214" y="494601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0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007109" y="5028915"/>
            <a:ext cx="10306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11"/>
              </a:rPr>
              <a:t>Share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1"/>
              </a:rPr>
              <a:t>on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1"/>
              </a:rPr>
              <a:t>our Vimeo</a:t>
            </a:r>
            <a:r>
              <a:rPr sz="600" spc="-60" dirty="0">
                <a:solidFill>
                  <a:srgbClr val="202020"/>
                </a:solidFill>
                <a:latin typeface="Arial"/>
                <a:cs typeface="Arial"/>
                <a:hlinkClick r:id="rId11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1"/>
              </a:rPr>
              <a:t>channel</a:t>
            </a:r>
            <a:endParaRPr sz="6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25321" y="507288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04672" y="5318760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29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305"/>
                </a:lnTo>
                <a:lnTo>
                  <a:pt x="48143" y="27305"/>
                </a:lnTo>
                <a:lnTo>
                  <a:pt x="42970" y="29447"/>
                </a:lnTo>
                <a:lnTo>
                  <a:pt x="34400" y="38017"/>
                </a:lnTo>
                <a:lnTo>
                  <a:pt x="32257" y="43190"/>
                </a:lnTo>
                <a:lnTo>
                  <a:pt x="32257" y="285739"/>
                </a:lnTo>
                <a:lnTo>
                  <a:pt x="34400" y="290912"/>
                </a:lnTo>
                <a:lnTo>
                  <a:pt x="42971" y="299481"/>
                </a:lnTo>
                <a:lnTo>
                  <a:pt x="48143" y="301624"/>
                </a:lnTo>
                <a:lnTo>
                  <a:pt x="1767840" y="301624"/>
                </a:lnTo>
                <a:lnTo>
                  <a:pt x="1767840" y="341376"/>
                </a:lnTo>
                <a:close/>
              </a:path>
              <a:path w="1767839" h="341629">
                <a:moveTo>
                  <a:pt x="1767840" y="301624"/>
                </a:moveTo>
                <a:lnTo>
                  <a:pt x="1719442" y="301624"/>
                </a:lnTo>
                <a:lnTo>
                  <a:pt x="1724614" y="299481"/>
                </a:lnTo>
                <a:lnTo>
                  <a:pt x="1733184" y="290912"/>
                </a:lnTo>
                <a:lnTo>
                  <a:pt x="1735327" y="285739"/>
                </a:lnTo>
                <a:lnTo>
                  <a:pt x="1735327" y="43190"/>
                </a:lnTo>
                <a:lnTo>
                  <a:pt x="1733184" y="38017"/>
                </a:lnTo>
                <a:lnTo>
                  <a:pt x="1724614" y="29447"/>
                </a:lnTo>
                <a:lnTo>
                  <a:pt x="1719442" y="27305"/>
                </a:lnTo>
                <a:lnTo>
                  <a:pt x="1767840" y="27305"/>
                </a:lnTo>
                <a:lnTo>
                  <a:pt x="1767840" y="30162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31214" y="534034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07109" y="5423249"/>
            <a:ext cx="109347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Share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on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our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youtube</a:t>
            </a:r>
            <a:r>
              <a:rPr sz="600" spc="-70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2"/>
              </a:rPr>
              <a:t>channel</a:t>
            </a:r>
            <a:endParaRPr sz="6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25321" y="546722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04672" y="5711952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29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448"/>
                </a:lnTo>
                <a:lnTo>
                  <a:pt x="48143" y="28448"/>
                </a:lnTo>
                <a:lnTo>
                  <a:pt x="42970" y="30590"/>
                </a:lnTo>
                <a:lnTo>
                  <a:pt x="34400" y="39160"/>
                </a:lnTo>
                <a:lnTo>
                  <a:pt x="32257" y="44333"/>
                </a:lnTo>
                <a:lnTo>
                  <a:pt x="32257" y="286882"/>
                </a:lnTo>
                <a:lnTo>
                  <a:pt x="34400" y="292054"/>
                </a:lnTo>
                <a:lnTo>
                  <a:pt x="42971" y="300624"/>
                </a:lnTo>
                <a:lnTo>
                  <a:pt x="48143" y="302767"/>
                </a:lnTo>
                <a:lnTo>
                  <a:pt x="1767840" y="302767"/>
                </a:lnTo>
                <a:lnTo>
                  <a:pt x="1767840" y="341376"/>
                </a:lnTo>
                <a:close/>
              </a:path>
              <a:path w="1767839" h="341629">
                <a:moveTo>
                  <a:pt x="1767840" y="302767"/>
                </a:moveTo>
                <a:lnTo>
                  <a:pt x="1719442" y="302767"/>
                </a:lnTo>
                <a:lnTo>
                  <a:pt x="1724614" y="300624"/>
                </a:lnTo>
                <a:lnTo>
                  <a:pt x="1733184" y="292054"/>
                </a:lnTo>
                <a:lnTo>
                  <a:pt x="1735327" y="286882"/>
                </a:lnTo>
                <a:lnTo>
                  <a:pt x="1735327" y="44333"/>
                </a:lnTo>
                <a:lnTo>
                  <a:pt x="1733184" y="39160"/>
                </a:lnTo>
                <a:lnTo>
                  <a:pt x="1724614" y="30590"/>
                </a:lnTo>
                <a:lnTo>
                  <a:pt x="1719442" y="28448"/>
                </a:lnTo>
                <a:lnTo>
                  <a:pt x="1767840" y="28448"/>
                </a:lnTo>
                <a:lnTo>
                  <a:pt x="1767840" y="30276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31214" y="573468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0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007109" y="5817584"/>
            <a:ext cx="10617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3"/>
              </a:rPr>
              <a:t>Plugin visible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13"/>
              </a:rPr>
              <a:t>button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13"/>
              </a:rPr>
              <a:t>is</a:t>
            </a:r>
            <a:r>
              <a:rPr sz="600" spc="-70" dirty="0">
                <a:solidFill>
                  <a:srgbClr val="202020"/>
                </a:solidFill>
                <a:latin typeface="Arial"/>
                <a:cs typeface="Arial"/>
                <a:hlinkClick r:id="rId13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13"/>
              </a:rPr>
              <a:t>"Start"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25321" y="586155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04672" y="6108192"/>
            <a:ext cx="1767839" cy="338455"/>
          </a:xfrm>
          <a:custGeom>
            <a:avLst/>
            <a:gdLst/>
            <a:ahLst/>
            <a:cxnLst/>
            <a:rect l="l" t="t" r="r" b="b"/>
            <a:pathLst>
              <a:path w="1767839" h="338454">
                <a:moveTo>
                  <a:pt x="1767840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543"/>
                </a:lnTo>
                <a:lnTo>
                  <a:pt x="48143" y="26543"/>
                </a:lnTo>
                <a:lnTo>
                  <a:pt x="42970" y="28685"/>
                </a:lnTo>
                <a:lnTo>
                  <a:pt x="34400" y="37255"/>
                </a:lnTo>
                <a:lnTo>
                  <a:pt x="32257" y="42428"/>
                </a:lnTo>
                <a:lnTo>
                  <a:pt x="32257" y="284976"/>
                </a:lnTo>
                <a:lnTo>
                  <a:pt x="34400" y="290149"/>
                </a:lnTo>
                <a:lnTo>
                  <a:pt x="42970" y="298719"/>
                </a:lnTo>
                <a:lnTo>
                  <a:pt x="48143" y="300862"/>
                </a:lnTo>
                <a:lnTo>
                  <a:pt x="1767840" y="300862"/>
                </a:lnTo>
                <a:lnTo>
                  <a:pt x="1767840" y="338328"/>
                </a:lnTo>
                <a:close/>
              </a:path>
              <a:path w="1767839" h="338454">
                <a:moveTo>
                  <a:pt x="1767840" y="300862"/>
                </a:moveTo>
                <a:lnTo>
                  <a:pt x="1719442" y="300862"/>
                </a:lnTo>
                <a:lnTo>
                  <a:pt x="1724614" y="298719"/>
                </a:lnTo>
                <a:lnTo>
                  <a:pt x="1733184" y="290149"/>
                </a:lnTo>
                <a:lnTo>
                  <a:pt x="1735327" y="284976"/>
                </a:lnTo>
                <a:lnTo>
                  <a:pt x="1735327" y="42428"/>
                </a:lnTo>
                <a:lnTo>
                  <a:pt x="1733184" y="37255"/>
                </a:lnTo>
                <a:lnTo>
                  <a:pt x="1724614" y="28685"/>
                </a:lnTo>
                <a:lnTo>
                  <a:pt x="1719442" y="26543"/>
                </a:lnTo>
                <a:lnTo>
                  <a:pt x="1767840" y="26543"/>
                </a:lnTo>
                <a:lnTo>
                  <a:pt x="1767840" y="30086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1214" y="612901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0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007109" y="6211920"/>
            <a:ext cx="5861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14"/>
              </a:rPr>
              <a:t>Add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14"/>
              </a:rPr>
              <a:t>a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  <a:hlinkClick r:id="rId14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4"/>
              </a:rPr>
              <a:t>comment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25321" y="625589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04672" y="6501384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29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686"/>
                </a:lnTo>
                <a:lnTo>
                  <a:pt x="48143" y="27686"/>
                </a:lnTo>
                <a:lnTo>
                  <a:pt x="42970" y="29828"/>
                </a:lnTo>
                <a:lnTo>
                  <a:pt x="34400" y="38398"/>
                </a:lnTo>
                <a:lnTo>
                  <a:pt x="32257" y="43571"/>
                </a:lnTo>
                <a:lnTo>
                  <a:pt x="32257" y="286119"/>
                </a:lnTo>
                <a:lnTo>
                  <a:pt x="34400" y="291292"/>
                </a:lnTo>
                <a:lnTo>
                  <a:pt x="42970" y="299862"/>
                </a:lnTo>
                <a:lnTo>
                  <a:pt x="48143" y="302005"/>
                </a:lnTo>
                <a:lnTo>
                  <a:pt x="1767840" y="302005"/>
                </a:lnTo>
                <a:lnTo>
                  <a:pt x="1767840" y="341376"/>
                </a:lnTo>
                <a:close/>
              </a:path>
              <a:path w="1767839" h="341629">
                <a:moveTo>
                  <a:pt x="1767840" y="302005"/>
                </a:moveTo>
                <a:lnTo>
                  <a:pt x="1719442" y="302005"/>
                </a:lnTo>
                <a:lnTo>
                  <a:pt x="1724614" y="299862"/>
                </a:lnTo>
                <a:lnTo>
                  <a:pt x="1733184" y="291292"/>
                </a:lnTo>
                <a:lnTo>
                  <a:pt x="1735327" y="286119"/>
                </a:lnTo>
                <a:lnTo>
                  <a:pt x="1735327" y="43571"/>
                </a:lnTo>
                <a:lnTo>
                  <a:pt x="1733184" y="38398"/>
                </a:lnTo>
                <a:lnTo>
                  <a:pt x="1724614" y="29828"/>
                </a:lnTo>
                <a:lnTo>
                  <a:pt x="1719442" y="27686"/>
                </a:lnTo>
                <a:lnTo>
                  <a:pt x="1767840" y="27686"/>
                </a:lnTo>
                <a:lnTo>
                  <a:pt x="1767840" y="302005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1214" y="652335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0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007109" y="6606254"/>
            <a:ext cx="11379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Add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an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image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to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your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5"/>
              </a:rPr>
              <a:t>comment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25321" y="665022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04672" y="6894576"/>
            <a:ext cx="1767839" cy="252095"/>
          </a:xfrm>
          <a:custGeom>
            <a:avLst/>
            <a:gdLst/>
            <a:ahLst/>
            <a:cxnLst/>
            <a:rect l="l" t="t" r="r" b="b"/>
            <a:pathLst>
              <a:path w="1767839" h="252095">
                <a:moveTo>
                  <a:pt x="32257" y="251714"/>
                </a:moveTo>
                <a:lnTo>
                  <a:pt x="0" y="251714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829"/>
                </a:lnTo>
                <a:lnTo>
                  <a:pt x="48143" y="28829"/>
                </a:lnTo>
                <a:lnTo>
                  <a:pt x="42970" y="30971"/>
                </a:lnTo>
                <a:lnTo>
                  <a:pt x="34400" y="39541"/>
                </a:lnTo>
                <a:lnTo>
                  <a:pt x="32257" y="44713"/>
                </a:lnTo>
                <a:lnTo>
                  <a:pt x="32257" y="251714"/>
                </a:lnTo>
                <a:close/>
              </a:path>
              <a:path w="1767839" h="252095">
                <a:moveTo>
                  <a:pt x="1767840" y="251714"/>
                </a:moveTo>
                <a:lnTo>
                  <a:pt x="1735327" y="251714"/>
                </a:lnTo>
                <a:lnTo>
                  <a:pt x="1735327" y="44713"/>
                </a:lnTo>
                <a:lnTo>
                  <a:pt x="1733184" y="39541"/>
                </a:lnTo>
                <a:lnTo>
                  <a:pt x="1724614" y="30971"/>
                </a:lnTo>
                <a:lnTo>
                  <a:pt x="1719442" y="28829"/>
                </a:lnTo>
                <a:lnTo>
                  <a:pt x="1767840" y="28829"/>
                </a:lnTo>
                <a:lnTo>
                  <a:pt x="1767840" y="25171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31214" y="6917689"/>
            <a:ext cx="1714500" cy="228600"/>
          </a:xfrm>
          <a:custGeom>
            <a:avLst/>
            <a:gdLst/>
            <a:ahLst/>
            <a:cxnLst/>
            <a:rect l="l" t="t" r="r" b="b"/>
            <a:pathLst>
              <a:path w="1714500" h="228600">
                <a:moveTo>
                  <a:pt x="1714499" y="228600"/>
                </a:moveTo>
                <a:lnTo>
                  <a:pt x="0" y="22860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007109" y="7000589"/>
            <a:ext cx="10471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6"/>
              </a:rPr>
              <a:t>Visit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16"/>
              </a:rPr>
              <a:t>URL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6"/>
              </a:rPr>
              <a:t>in browser</a:t>
            </a:r>
            <a:r>
              <a:rPr sz="600" spc="-50" dirty="0">
                <a:solidFill>
                  <a:srgbClr val="202020"/>
                </a:solidFill>
                <a:latin typeface="Arial"/>
                <a:cs typeface="Arial"/>
                <a:hlinkClick r:id="rId16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6"/>
              </a:rPr>
              <a:t>browser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925321" y="704456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28819" y="1071244"/>
            <a:ext cx="0" cy="1771650"/>
          </a:xfrm>
          <a:custGeom>
            <a:avLst/>
            <a:gdLst/>
            <a:ahLst/>
            <a:cxnLst/>
            <a:rect l="l" t="t" r="r" b="b"/>
            <a:pathLst>
              <a:path h="1771650">
                <a:moveTo>
                  <a:pt x="0" y="0"/>
                </a:moveTo>
                <a:lnTo>
                  <a:pt x="0" y="1771649"/>
                </a:lnTo>
              </a:path>
            </a:pathLst>
          </a:custGeom>
          <a:ln w="45719">
            <a:solidFill>
              <a:srgbClr val="DFE8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727324" y="783859"/>
            <a:ext cx="527685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35" dirty="0">
                <a:solidFill>
                  <a:srgbClr val="202020"/>
                </a:solidFill>
                <a:latin typeface="Arial"/>
                <a:cs typeface="Arial"/>
              </a:rPr>
              <a:t>Not</a:t>
            </a:r>
            <a:r>
              <a:rPr sz="750" spc="-6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25" dirty="0">
                <a:solidFill>
                  <a:srgbClr val="202020"/>
                </a:solidFill>
                <a:latin typeface="Arial"/>
                <a:cs typeface="Arial"/>
              </a:rPr>
              <a:t>started</a:t>
            </a:r>
            <a:endParaRPr sz="75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2740024" y="948372"/>
            <a:ext cx="1754505" cy="0"/>
          </a:xfrm>
          <a:custGeom>
            <a:avLst/>
            <a:gdLst/>
            <a:ahLst/>
            <a:cxnLst/>
            <a:rect l="l" t="t" r="r" b="b"/>
            <a:pathLst>
              <a:path w="1754504">
                <a:moveTo>
                  <a:pt x="0" y="0"/>
                </a:moveTo>
                <a:lnTo>
                  <a:pt x="1754504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727324" y="976088"/>
            <a:ext cx="26098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5" dirty="0">
                <a:solidFill>
                  <a:srgbClr val="64778A"/>
                </a:solidFill>
                <a:latin typeface="Arial"/>
                <a:cs typeface="Arial"/>
              </a:rPr>
              <a:t>34</a:t>
            </a:r>
            <a:r>
              <a:rPr sz="45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64778A"/>
                </a:solidFill>
                <a:latin typeface="Arial"/>
                <a:cs typeface="Arial"/>
              </a:rPr>
              <a:t>Items</a:t>
            </a:r>
            <a:endParaRPr sz="45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712720" y="1146048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067"/>
                </a:lnTo>
                <a:lnTo>
                  <a:pt x="48904" y="28067"/>
                </a:lnTo>
                <a:lnTo>
                  <a:pt x="43732" y="30209"/>
                </a:lnTo>
                <a:lnTo>
                  <a:pt x="35161" y="38780"/>
                </a:lnTo>
                <a:lnTo>
                  <a:pt x="33019" y="43952"/>
                </a:lnTo>
                <a:lnTo>
                  <a:pt x="33019" y="286501"/>
                </a:lnTo>
                <a:lnTo>
                  <a:pt x="35162" y="291674"/>
                </a:lnTo>
                <a:lnTo>
                  <a:pt x="43732" y="300244"/>
                </a:lnTo>
                <a:lnTo>
                  <a:pt x="48904" y="302387"/>
                </a:lnTo>
                <a:lnTo>
                  <a:pt x="1767840" y="302387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2387"/>
                </a:moveTo>
                <a:lnTo>
                  <a:pt x="1720203" y="302387"/>
                </a:lnTo>
                <a:lnTo>
                  <a:pt x="1725376" y="300244"/>
                </a:lnTo>
                <a:lnTo>
                  <a:pt x="1733946" y="291674"/>
                </a:lnTo>
                <a:lnTo>
                  <a:pt x="1736089" y="286501"/>
                </a:lnTo>
                <a:lnTo>
                  <a:pt x="1736089" y="43952"/>
                </a:lnTo>
                <a:lnTo>
                  <a:pt x="1733946" y="38780"/>
                </a:lnTo>
                <a:lnTo>
                  <a:pt x="1725376" y="30209"/>
                </a:lnTo>
                <a:lnTo>
                  <a:pt x="1720203" y="28067"/>
                </a:lnTo>
                <a:lnTo>
                  <a:pt x="1767840" y="28067"/>
                </a:lnTo>
                <a:lnTo>
                  <a:pt x="1767840" y="30238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740024" y="116839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54499" y="1236979"/>
            <a:ext cx="131445" cy="1314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265105" y="1250408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15919" y="1251300"/>
            <a:ext cx="3054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5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P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r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o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c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e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  <a:hlinkClick r:id="rId18"/>
              </a:rPr>
              <a:t>ss</a:t>
            </a:r>
            <a:endParaRPr sz="6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834131" y="129527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712720" y="1542288"/>
            <a:ext cx="1767839" cy="338455"/>
          </a:xfrm>
          <a:custGeom>
            <a:avLst/>
            <a:gdLst/>
            <a:ahLst/>
            <a:cxnLst/>
            <a:rect l="l" t="t" r="r" b="b"/>
            <a:pathLst>
              <a:path w="1767839" h="338455">
                <a:moveTo>
                  <a:pt x="1767840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162"/>
                </a:lnTo>
                <a:lnTo>
                  <a:pt x="48904" y="26162"/>
                </a:lnTo>
                <a:lnTo>
                  <a:pt x="43732" y="28304"/>
                </a:lnTo>
                <a:lnTo>
                  <a:pt x="35161" y="36875"/>
                </a:lnTo>
                <a:lnTo>
                  <a:pt x="33019" y="42047"/>
                </a:lnTo>
                <a:lnTo>
                  <a:pt x="33019" y="284596"/>
                </a:lnTo>
                <a:lnTo>
                  <a:pt x="35162" y="289769"/>
                </a:lnTo>
                <a:lnTo>
                  <a:pt x="43732" y="298339"/>
                </a:lnTo>
                <a:lnTo>
                  <a:pt x="48904" y="300482"/>
                </a:lnTo>
                <a:lnTo>
                  <a:pt x="1767840" y="300482"/>
                </a:lnTo>
                <a:lnTo>
                  <a:pt x="1767840" y="338328"/>
                </a:lnTo>
                <a:close/>
              </a:path>
              <a:path w="1767839" h="338455">
                <a:moveTo>
                  <a:pt x="1767840" y="300482"/>
                </a:moveTo>
                <a:lnTo>
                  <a:pt x="1720203" y="300482"/>
                </a:lnTo>
                <a:lnTo>
                  <a:pt x="1725376" y="298339"/>
                </a:lnTo>
                <a:lnTo>
                  <a:pt x="1733946" y="289769"/>
                </a:lnTo>
                <a:lnTo>
                  <a:pt x="1736089" y="284596"/>
                </a:lnTo>
                <a:lnTo>
                  <a:pt x="1736089" y="42047"/>
                </a:lnTo>
                <a:lnTo>
                  <a:pt x="1733946" y="36875"/>
                </a:lnTo>
                <a:lnTo>
                  <a:pt x="1725376" y="28304"/>
                </a:lnTo>
                <a:lnTo>
                  <a:pt x="1720203" y="26162"/>
                </a:lnTo>
                <a:lnTo>
                  <a:pt x="1767840" y="26162"/>
                </a:lnTo>
                <a:lnTo>
                  <a:pt x="1767840" y="30048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740024" y="156273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265929" y="1642744"/>
            <a:ext cx="108584" cy="1142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54499" y="1631314"/>
            <a:ext cx="131445" cy="1314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2915919" y="1645635"/>
            <a:ext cx="803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1"/>
              </a:rPr>
              <a:t>Non-Registered</a:t>
            </a:r>
            <a:r>
              <a:rPr sz="600" spc="-55" dirty="0">
                <a:solidFill>
                  <a:srgbClr val="202020"/>
                </a:solidFill>
                <a:latin typeface="Arial"/>
                <a:cs typeface="Arial"/>
                <a:hlinkClick r:id="rId21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21"/>
              </a:rPr>
              <a:t>Users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834131" y="168960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12720" y="1935480"/>
            <a:ext cx="1767839" cy="341630"/>
          </a:xfrm>
          <a:custGeom>
            <a:avLst/>
            <a:gdLst/>
            <a:ahLst/>
            <a:cxnLst/>
            <a:rect l="l" t="t" r="r" b="b"/>
            <a:pathLst>
              <a:path w="1767839" h="341630">
                <a:moveTo>
                  <a:pt x="176784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305"/>
                </a:lnTo>
                <a:lnTo>
                  <a:pt x="48904" y="27305"/>
                </a:lnTo>
                <a:lnTo>
                  <a:pt x="43732" y="29447"/>
                </a:lnTo>
                <a:lnTo>
                  <a:pt x="35161" y="38017"/>
                </a:lnTo>
                <a:lnTo>
                  <a:pt x="33019" y="43190"/>
                </a:lnTo>
                <a:lnTo>
                  <a:pt x="33019" y="285739"/>
                </a:lnTo>
                <a:lnTo>
                  <a:pt x="35162" y="290912"/>
                </a:lnTo>
                <a:lnTo>
                  <a:pt x="43732" y="299482"/>
                </a:lnTo>
                <a:lnTo>
                  <a:pt x="48904" y="301624"/>
                </a:lnTo>
                <a:lnTo>
                  <a:pt x="1767840" y="301624"/>
                </a:lnTo>
                <a:lnTo>
                  <a:pt x="1767840" y="341376"/>
                </a:lnTo>
                <a:close/>
              </a:path>
              <a:path w="1767839" h="341630">
                <a:moveTo>
                  <a:pt x="1767840" y="301624"/>
                </a:moveTo>
                <a:lnTo>
                  <a:pt x="1720203" y="301624"/>
                </a:lnTo>
                <a:lnTo>
                  <a:pt x="1725376" y="299482"/>
                </a:lnTo>
                <a:lnTo>
                  <a:pt x="1733946" y="290912"/>
                </a:lnTo>
                <a:lnTo>
                  <a:pt x="1736089" y="285739"/>
                </a:lnTo>
                <a:lnTo>
                  <a:pt x="1736089" y="43190"/>
                </a:lnTo>
                <a:lnTo>
                  <a:pt x="1733946" y="38017"/>
                </a:lnTo>
                <a:lnTo>
                  <a:pt x="1725376" y="29447"/>
                </a:lnTo>
                <a:lnTo>
                  <a:pt x="1720203" y="27305"/>
                </a:lnTo>
                <a:lnTo>
                  <a:pt x="1767840" y="27305"/>
                </a:lnTo>
                <a:lnTo>
                  <a:pt x="1767840" y="30162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40024" y="195706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254499" y="2025649"/>
            <a:ext cx="131445" cy="13144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4262873" y="2039079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15919" y="2039970"/>
            <a:ext cx="29146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A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d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m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i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n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  <a:hlinkClick r:id="rId23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834131" y="208394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712720" y="2328672"/>
            <a:ext cx="1767839" cy="1320165"/>
          </a:xfrm>
          <a:custGeom>
            <a:avLst/>
            <a:gdLst/>
            <a:ahLst/>
            <a:cxnLst/>
            <a:rect l="l" t="t" r="r" b="b"/>
            <a:pathLst>
              <a:path w="1767839" h="1320164">
                <a:moveTo>
                  <a:pt x="1767840" y="1319784"/>
                </a:moveTo>
                <a:lnTo>
                  <a:pt x="0" y="1319784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448"/>
                </a:lnTo>
                <a:lnTo>
                  <a:pt x="49417" y="28448"/>
                </a:lnTo>
                <a:lnTo>
                  <a:pt x="44077" y="30659"/>
                </a:lnTo>
                <a:lnTo>
                  <a:pt x="35231" y="39506"/>
                </a:lnTo>
                <a:lnTo>
                  <a:pt x="33019" y="44845"/>
                </a:lnTo>
                <a:lnTo>
                  <a:pt x="33019" y="1263635"/>
                </a:lnTo>
                <a:lnTo>
                  <a:pt x="35231" y="1268974"/>
                </a:lnTo>
                <a:lnTo>
                  <a:pt x="44077" y="1277821"/>
                </a:lnTo>
                <a:lnTo>
                  <a:pt x="49417" y="1280032"/>
                </a:lnTo>
                <a:lnTo>
                  <a:pt x="1767840" y="1280032"/>
                </a:lnTo>
                <a:lnTo>
                  <a:pt x="1767840" y="1319784"/>
                </a:lnTo>
                <a:close/>
              </a:path>
              <a:path w="1767839" h="1320164">
                <a:moveTo>
                  <a:pt x="1767840" y="1280032"/>
                </a:moveTo>
                <a:lnTo>
                  <a:pt x="1719692" y="1280032"/>
                </a:lnTo>
                <a:lnTo>
                  <a:pt x="1725031" y="1277821"/>
                </a:lnTo>
                <a:lnTo>
                  <a:pt x="1733877" y="1268974"/>
                </a:lnTo>
                <a:lnTo>
                  <a:pt x="1736089" y="1263635"/>
                </a:lnTo>
                <a:lnTo>
                  <a:pt x="1736089" y="44845"/>
                </a:lnTo>
                <a:lnTo>
                  <a:pt x="1733877" y="39506"/>
                </a:lnTo>
                <a:lnTo>
                  <a:pt x="1725031" y="30659"/>
                </a:lnTo>
                <a:lnTo>
                  <a:pt x="1719692" y="28448"/>
                </a:lnTo>
                <a:lnTo>
                  <a:pt x="1767840" y="28448"/>
                </a:lnTo>
                <a:lnTo>
                  <a:pt x="1767840" y="128003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40024" y="2351404"/>
            <a:ext cx="1714500" cy="1263015"/>
          </a:xfrm>
          <a:custGeom>
            <a:avLst/>
            <a:gdLst/>
            <a:ahLst/>
            <a:cxnLst/>
            <a:rect l="l" t="t" r="r" b="b"/>
            <a:pathLst>
              <a:path w="1714500" h="1263014">
                <a:moveTo>
                  <a:pt x="1694671" y="1263014"/>
                </a:moveTo>
                <a:lnTo>
                  <a:pt x="19828" y="1263014"/>
                </a:lnTo>
                <a:lnTo>
                  <a:pt x="16912" y="1262434"/>
                </a:lnTo>
                <a:lnTo>
                  <a:pt x="0" y="1243186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1243186"/>
                </a:lnTo>
                <a:lnTo>
                  <a:pt x="1694671" y="12630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40024" y="2368549"/>
            <a:ext cx="1714500" cy="96011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254499" y="3397249"/>
            <a:ext cx="131445" cy="13144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4265105" y="3410678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915919" y="3411570"/>
            <a:ext cx="5194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6"/>
              </a:rPr>
              <a:t>Detailed</a:t>
            </a:r>
            <a:r>
              <a:rPr sz="600" spc="-55" dirty="0">
                <a:solidFill>
                  <a:srgbClr val="202020"/>
                </a:solidFill>
                <a:latin typeface="Arial"/>
                <a:cs typeface="Arial"/>
                <a:hlinkClick r:id="rId26"/>
              </a:rPr>
              <a:t>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26"/>
              </a:rPr>
              <a:t>View</a:t>
            </a:r>
            <a:endParaRPr sz="6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2834131" y="345554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712720" y="3700272"/>
            <a:ext cx="1767839" cy="478790"/>
          </a:xfrm>
          <a:custGeom>
            <a:avLst/>
            <a:gdLst/>
            <a:ahLst/>
            <a:cxnLst/>
            <a:rect l="l" t="t" r="r" b="b"/>
            <a:pathLst>
              <a:path w="1767839" h="478789">
                <a:moveTo>
                  <a:pt x="1767840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448"/>
                </a:lnTo>
                <a:lnTo>
                  <a:pt x="49119" y="28448"/>
                </a:lnTo>
                <a:lnTo>
                  <a:pt x="43876" y="30619"/>
                </a:lnTo>
                <a:lnTo>
                  <a:pt x="35190" y="39305"/>
                </a:lnTo>
                <a:lnTo>
                  <a:pt x="33019" y="44547"/>
                </a:lnTo>
                <a:lnTo>
                  <a:pt x="33019" y="423827"/>
                </a:lnTo>
                <a:lnTo>
                  <a:pt x="35190" y="429070"/>
                </a:lnTo>
                <a:lnTo>
                  <a:pt x="43876" y="437756"/>
                </a:lnTo>
                <a:lnTo>
                  <a:pt x="49119" y="439927"/>
                </a:lnTo>
                <a:lnTo>
                  <a:pt x="1767840" y="439927"/>
                </a:lnTo>
                <a:lnTo>
                  <a:pt x="1767840" y="478536"/>
                </a:lnTo>
                <a:close/>
              </a:path>
              <a:path w="1767839" h="478789">
                <a:moveTo>
                  <a:pt x="1767840" y="439927"/>
                </a:moveTo>
                <a:lnTo>
                  <a:pt x="1719989" y="439927"/>
                </a:lnTo>
                <a:lnTo>
                  <a:pt x="1725231" y="437756"/>
                </a:lnTo>
                <a:lnTo>
                  <a:pt x="1733918" y="429070"/>
                </a:lnTo>
                <a:lnTo>
                  <a:pt x="1736089" y="423827"/>
                </a:lnTo>
                <a:lnTo>
                  <a:pt x="1736089" y="44547"/>
                </a:lnTo>
                <a:lnTo>
                  <a:pt x="1733917" y="39305"/>
                </a:lnTo>
                <a:lnTo>
                  <a:pt x="1725231" y="30619"/>
                </a:lnTo>
                <a:lnTo>
                  <a:pt x="1719989" y="28448"/>
                </a:lnTo>
                <a:lnTo>
                  <a:pt x="1767840" y="28448"/>
                </a:lnTo>
                <a:lnTo>
                  <a:pt x="1767840" y="43992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740024" y="372300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2915919" y="380531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254499" y="3791584"/>
            <a:ext cx="131445" cy="13144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4265105" y="3805013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915919" y="3943065"/>
            <a:ext cx="126936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27"/>
              </a:rPr>
              <a:t>Name,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7"/>
              </a:rPr>
              <a:t>Title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7"/>
              </a:rPr>
              <a:t>and Background</a:t>
            </a:r>
            <a:r>
              <a:rPr sz="600" spc="-100" dirty="0">
                <a:solidFill>
                  <a:srgbClr val="202020"/>
                </a:solidFill>
                <a:latin typeface="Arial"/>
                <a:cs typeface="Arial"/>
                <a:hlinkClick r:id="rId27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7"/>
              </a:rPr>
              <a:t>Image</a:t>
            </a:r>
            <a:endParaRPr sz="6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825749" y="3980179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12720" y="4233672"/>
            <a:ext cx="1767839" cy="475615"/>
          </a:xfrm>
          <a:custGeom>
            <a:avLst/>
            <a:gdLst/>
            <a:ahLst/>
            <a:cxnLst/>
            <a:rect l="l" t="t" r="r" b="b"/>
            <a:pathLst>
              <a:path w="1767839" h="475614">
                <a:moveTo>
                  <a:pt x="1767840" y="475488"/>
                </a:moveTo>
                <a:lnTo>
                  <a:pt x="0" y="475488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543"/>
                </a:lnTo>
                <a:lnTo>
                  <a:pt x="49119" y="26543"/>
                </a:lnTo>
                <a:lnTo>
                  <a:pt x="43876" y="28714"/>
                </a:lnTo>
                <a:lnTo>
                  <a:pt x="35190" y="37400"/>
                </a:lnTo>
                <a:lnTo>
                  <a:pt x="33019" y="42642"/>
                </a:lnTo>
                <a:lnTo>
                  <a:pt x="33019" y="421922"/>
                </a:lnTo>
                <a:lnTo>
                  <a:pt x="35191" y="427165"/>
                </a:lnTo>
                <a:lnTo>
                  <a:pt x="43876" y="435851"/>
                </a:lnTo>
                <a:lnTo>
                  <a:pt x="49119" y="438022"/>
                </a:lnTo>
                <a:lnTo>
                  <a:pt x="1767840" y="438022"/>
                </a:lnTo>
                <a:lnTo>
                  <a:pt x="1767840" y="475488"/>
                </a:lnTo>
                <a:close/>
              </a:path>
              <a:path w="1767839" h="475614">
                <a:moveTo>
                  <a:pt x="1767840" y="438022"/>
                </a:moveTo>
                <a:lnTo>
                  <a:pt x="1719989" y="438022"/>
                </a:lnTo>
                <a:lnTo>
                  <a:pt x="1725231" y="435851"/>
                </a:lnTo>
                <a:lnTo>
                  <a:pt x="1733918" y="427164"/>
                </a:lnTo>
                <a:lnTo>
                  <a:pt x="1736089" y="421922"/>
                </a:lnTo>
                <a:lnTo>
                  <a:pt x="1736089" y="42642"/>
                </a:lnTo>
                <a:lnTo>
                  <a:pt x="1733917" y="37400"/>
                </a:lnTo>
                <a:lnTo>
                  <a:pt x="1725231" y="28714"/>
                </a:lnTo>
                <a:lnTo>
                  <a:pt x="1719989" y="26543"/>
                </a:lnTo>
                <a:lnTo>
                  <a:pt x="1767840" y="26543"/>
                </a:lnTo>
                <a:lnTo>
                  <a:pt x="1767840" y="43802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40024" y="425449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2915919" y="4336805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254499" y="4323079"/>
            <a:ext cx="131445" cy="13144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4262873" y="433650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15919" y="4474560"/>
            <a:ext cx="10401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Users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who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voted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for</a:t>
            </a:r>
            <a:r>
              <a:rPr sz="600" spc="-120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this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29"/>
              </a:rPr>
              <a:t>app</a:t>
            </a:r>
            <a:endParaRPr sz="600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2825749" y="451167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712720" y="4764024"/>
            <a:ext cx="1767839" cy="478790"/>
          </a:xfrm>
          <a:custGeom>
            <a:avLst/>
            <a:gdLst/>
            <a:ahLst/>
            <a:cxnLst/>
            <a:rect l="l" t="t" r="r" b="b"/>
            <a:pathLst>
              <a:path w="1767839" h="478789">
                <a:moveTo>
                  <a:pt x="1767840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7686"/>
                </a:lnTo>
                <a:lnTo>
                  <a:pt x="49119" y="27686"/>
                </a:lnTo>
                <a:lnTo>
                  <a:pt x="43876" y="29857"/>
                </a:lnTo>
                <a:lnTo>
                  <a:pt x="35190" y="38543"/>
                </a:lnTo>
                <a:lnTo>
                  <a:pt x="33019" y="43785"/>
                </a:lnTo>
                <a:lnTo>
                  <a:pt x="33019" y="423065"/>
                </a:lnTo>
                <a:lnTo>
                  <a:pt x="35190" y="428308"/>
                </a:lnTo>
                <a:lnTo>
                  <a:pt x="43876" y="436994"/>
                </a:lnTo>
                <a:lnTo>
                  <a:pt x="49119" y="439165"/>
                </a:lnTo>
                <a:lnTo>
                  <a:pt x="1767840" y="439165"/>
                </a:lnTo>
                <a:lnTo>
                  <a:pt x="1767840" y="478536"/>
                </a:lnTo>
                <a:close/>
              </a:path>
              <a:path w="1767839" h="478789">
                <a:moveTo>
                  <a:pt x="1767840" y="439165"/>
                </a:moveTo>
                <a:lnTo>
                  <a:pt x="1719989" y="439165"/>
                </a:lnTo>
                <a:lnTo>
                  <a:pt x="1725231" y="436994"/>
                </a:lnTo>
                <a:lnTo>
                  <a:pt x="1733918" y="428308"/>
                </a:lnTo>
                <a:lnTo>
                  <a:pt x="1736089" y="423065"/>
                </a:lnTo>
                <a:lnTo>
                  <a:pt x="1736089" y="43785"/>
                </a:lnTo>
                <a:lnTo>
                  <a:pt x="1733917" y="38543"/>
                </a:lnTo>
                <a:lnTo>
                  <a:pt x="1725231" y="29857"/>
                </a:lnTo>
                <a:lnTo>
                  <a:pt x="1719989" y="27686"/>
                </a:lnTo>
                <a:lnTo>
                  <a:pt x="1767840" y="27686"/>
                </a:lnTo>
                <a:lnTo>
                  <a:pt x="1767840" y="439165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740024" y="478599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2915919" y="486830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254499" y="4854574"/>
            <a:ext cx="131445" cy="131444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4263587" y="4868003"/>
            <a:ext cx="113664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5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5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915919" y="5006054"/>
            <a:ext cx="1892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5" dirty="0">
                <a:solidFill>
                  <a:srgbClr val="202020"/>
                </a:solidFill>
                <a:latin typeface="Arial"/>
                <a:cs typeface="Arial"/>
                <a:hlinkClick r:id="rId31"/>
              </a:rPr>
              <a:t>V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31"/>
              </a:rPr>
              <a:t>ot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1"/>
              </a:rPr>
              <a:t>e</a:t>
            </a:r>
            <a:endParaRPr sz="6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825749" y="5043169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12720" y="5294376"/>
            <a:ext cx="1767839" cy="478790"/>
          </a:xfrm>
          <a:custGeom>
            <a:avLst/>
            <a:gdLst/>
            <a:ahLst/>
            <a:cxnLst/>
            <a:rect l="l" t="t" r="r" b="b"/>
            <a:pathLst>
              <a:path w="1767839" h="478789">
                <a:moveTo>
                  <a:pt x="1767840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829"/>
                </a:lnTo>
                <a:lnTo>
                  <a:pt x="49119" y="28829"/>
                </a:lnTo>
                <a:lnTo>
                  <a:pt x="43876" y="31000"/>
                </a:lnTo>
                <a:lnTo>
                  <a:pt x="35190" y="39686"/>
                </a:lnTo>
                <a:lnTo>
                  <a:pt x="33019" y="44928"/>
                </a:lnTo>
                <a:lnTo>
                  <a:pt x="33019" y="424208"/>
                </a:lnTo>
                <a:lnTo>
                  <a:pt x="35190" y="429451"/>
                </a:lnTo>
                <a:lnTo>
                  <a:pt x="43876" y="438137"/>
                </a:lnTo>
                <a:lnTo>
                  <a:pt x="49119" y="440308"/>
                </a:lnTo>
                <a:lnTo>
                  <a:pt x="1767840" y="440308"/>
                </a:lnTo>
                <a:lnTo>
                  <a:pt x="1767840" y="478536"/>
                </a:lnTo>
                <a:close/>
              </a:path>
              <a:path w="1767839" h="478789">
                <a:moveTo>
                  <a:pt x="1767840" y="440308"/>
                </a:moveTo>
                <a:lnTo>
                  <a:pt x="1719989" y="440308"/>
                </a:lnTo>
                <a:lnTo>
                  <a:pt x="1725231" y="438137"/>
                </a:lnTo>
                <a:lnTo>
                  <a:pt x="1733918" y="429451"/>
                </a:lnTo>
                <a:lnTo>
                  <a:pt x="1736089" y="424208"/>
                </a:lnTo>
                <a:lnTo>
                  <a:pt x="1736089" y="44928"/>
                </a:lnTo>
                <a:lnTo>
                  <a:pt x="1733917" y="39686"/>
                </a:lnTo>
                <a:lnTo>
                  <a:pt x="1725231" y="31000"/>
                </a:lnTo>
                <a:lnTo>
                  <a:pt x="1719989" y="28829"/>
                </a:lnTo>
                <a:lnTo>
                  <a:pt x="1767840" y="28829"/>
                </a:lnTo>
                <a:lnTo>
                  <a:pt x="1767840" y="440308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40024" y="531748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2915919" y="5399795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4254499" y="5386069"/>
            <a:ext cx="131445" cy="13144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4263587" y="5399498"/>
            <a:ext cx="113664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5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915919" y="5537549"/>
            <a:ext cx="6223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3"/>
              </a:rPr>
              <a:t>Direct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33"/>
              </a:rPr>
              <a:t>to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  <a:hlinkClick r:id="rId33"/>
              </a:rPr>
              <a:t>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33"/>
              </a:rPr>
              <a:t>product</a:t>
            </a:r>
            <a:endParaRPr sz="6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825749" y="557466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712720" y="5827776"/>
            <a:ext cx="1767839" cy="478790"/>
          </a:xfrm>
          <a:custGeom>
            <a:avLst/>
            <a:gdLst/>
            <a:ahLst/>
            <a:cxnLst/>
            <a:rect l="l" t="t" r="r" b="b"/>
            <a:pathLst>
              <a:path w="1767839" h="478789">
                <a:moveTo>
                  <a:pt x="1767840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67840" y="0"/>
                </a:lnTo>
                <a:lnTo>
                  <a:pt x="1767840" y="26924"/>
                </a:lnTo>
                <a:lnTo>
                  <a:pt x="49119" y="26924"/>
                </a:lnTo>
                <a:lnTo>
                  <a:pt x="43876" y="29095"/>
                </a:lnTo>
                <a:lnTo>
                  <a:pt x="35190" y="37781"/>
                </a:lnTo>
                <a:lnTo>
                  <a:pt x="33019" y="43023"/>
                </a:lnTo>
                <a:lnTo>
                  <a:pt x="33019" y="422303"/>
                </a:lnTo>
                <a:lnTo>
                  <a:pt x="35190" y="427545"/>
                </a:lnTo>
                <a:lnTo>
                  <a:pt x="43876" y="436231"/>
                </a:lnTo>
                <a:lnTo>
                  <a:pt x="49119" y="438403"/>
                </a:lnTo>
                <a:lnTo>
                  <a:pt x="1767840" y="438403"/>
                </a:lnTo>
                <a:lnTo>
                  <a:pt x="1767840" y="478536"/>
                </a:lnTo>
                <a:close/>
              </a:path>
              <a:path w="1767839" h="478789">
                <a:moveTo>
                  <a:pt x="1767840" y="438403"/>
                </a:moveTo>
                <a:lnTo>
                  <a:pt x="1719989" y="438403"/>
                </a:lnTo>
                <a:lnTo>
                  <a:pt x="1725231" y="436231"/>
                </a:lnTo>
                <a:lnTo>
                  <a:pt x="1733918" y="427545"/>
                </a:lnTo>
                <a:lnTo>
                  <a:pt x="1736089" y="422303"/>
                </a:lnTo>
                <a:lnTo>
                  <a:pt x="1736089" y="43023"/>
                </a:lnTo>
                <a:lnTo>
                  <a:pt x="1733917" y="37781"/>
                </a:lnTo>
                <a:lnTo>
                  <a:pt x="1725231" y="29095"/>
                </a:lnTo>
                <a:lnTo>
                  <a:pt x="1719989" y="26924"/>
                </a:lnTo>
                <a:lnTo>
                  <a:pt x="1767840" y="26924"/>
                </a:lnTo>
                <a:lnTo>
                  <a:pt x="1767840" y="438403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740024" y="584898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0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2915919" y="593129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254499" y="5917564"/>
            <a:ext cx="131445" cy="13144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4262873" y="5930993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915919" y="6069045"/>
            <a:ext cx="41020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35"/>
              </a:rPr>
              <a:t>App</a:t>
            </a:r>
            <a:r>
              <a:rPr sz="600" spc="-60" dirty="0">
                <a:solidFill>
                  <a:srgbClr val="202020"/>
                </a:solidFill>
                <a:latin typeface="Arial"/>
                <a:cs typeface="Arial"/>
                <a:hlinkClick r:id="rId3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5"/>
              </a:rPr>
              <a:t>Media</a:t>
            </a:r>
            <a:endParaRPr sz="60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825749" y="6106159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712720" y="6358128"/>
            <a:ext cx="1767839" cy="591820"/>
          </a:xfrm>
          <a:custGeom>
            <a:avLst/>
            <a:gdLst/>
            <a:ahLst/>
            <a:cxnLst/>
            <a:rect l="l" t="t" r="r" b="b"/>
            <a:pathLst>
              <a:path w="1767839" h="591820">
                <a:moveTo>
                  <a:pt x="1767840" y="591312"/>
                </a:moveTo>
                <a:lnTo>
                  <a:pt x="0" y="591312"/>
                </a:lnTo>
                <a:lnTo>
                  <a:pt x="0" y="0"/>
                </a:lnTo>
                <a:lnTo>
                  <a:pt x="1767840" y="0"/>
                </a:lnTo>
                <a:lnTo>
                  <a:pt x="1767840" y="28067"/>
                </a:lnTo>
                <a:lnTo>
                  <a:pt x="49214" y="28067"/>
                </a:lnTo>
                <a:lnTo>
                  <a:pt x="43941" y="30250"/>
                </a:lnTo>
                <a:lnTo>
                  <a:pt x="35203" y="38988"/>
                </a:lnTo>
                <a:lnTo>
                  <a:pt x="33019" y="44261"/>
                </a:lnTo>
                <a:lnTo>
                  <a:pt x="33019" y="537651"/>
                </a:lnTo>
                <a:lnTo>
                  <a:pt x="35203" y="542924"/>
                </a:lnTo>
                <a:lnTo>
                  <a:pt x="43941" y="551662"/>
                </a:lnTo>
                <a:lnTo>
                  <a:pt x="49214" y="553847"/>
                </a:lnTo>
                <a:lnTo>
                  <a:pt x="1767840" y="553847"/>
                </a:lnTo>
                <a:lnTo>
                  <a:pt x="1767840" y="591312"/>
                </a:lnTo>
                <a:close/>
              </a:path>
              <a:path w="1767839" h="591820">
                <a:moveTo>
                  <a:pt x="1767840" y="553847"/>
                </a:moveTo>
                <a:lnTo>
                  <a:pt x="1719894" y="553847"/>
                </a:lnTo>
                <a:lnTo>
                  <a:pt x="1725167" y="551662"/>
                </a:lnTo>
                <a:lnTo>
                  <a:pt x="1733905" y="542924"/>
                </a:lnTo>
                <a:lnTo>
                  <a:pt x="1736089" y="537651"/>
                </a:lnTo>
                <a:lnTo>
                  <a:pt x="1736089" y="44261"/>
                </a:lnTo>
                <a:lnTo>
                  <a:pt x="1733904" y="38988"/>
                </a:lnTo>
                <a:lnTo>
                  <a:pt x="1725167" y="30250"/>
                </a:lnTo>
                <a:lnTo>
                  <a:pt x="1719894" y="28067"/>
                </a:lnTo>
                <a:lnTo>
                  <a:pt x="1767840" y="28067"/>
                </a:lnTo>
                <a:lnTo>
                  <a:pt x="1767840" y="55384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40024" y="6380479"/>
            <a:ext cx="1714500" cy="537210"/>
          </a:xfrm>
          <a:custGeom>
            <a:avLst/>
            <a:gdLst/>
            <a:ahLst/>
            <a:cxnLst/>
            <a:rect l="l" t="t" r="r" b="b"/>
            <a:pathLst>
              <a:path w="1714500" h="537209">
                <a:moveTo>
                  <a:pt x="1694671" y="537209"/>
                </a:moveTo>
                <a:lnTo>
                  <a:pt x="19828" y="537209"/>
                </a:lnTo>
                <a:lnTo>
                  <a:pt x="16912" y="536629"/>
                </a:lnTo>
                <a:lnTo>
                  <a:pt x="0" y="51738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517380"/>
                </a:lnTo>
                <a:lnTo>
                  <a:pt x="1694671" y="537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2915919" y="6462785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4254499" y="6449059"/>
            <a:ext cx="131445" cy="13144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4262873" y="646248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915919" y="6577258"/>
            <a:ext cx="9582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37"/>
              </a:rPr>
              <a:t>Proactively asking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7"/>
              </a:rPr>
              <a:t>for</a:t>
            </a:r>
            <a:r>
              <a:rPr sz="600" spc="-70" dirty="0">
                <a:solidFill>
                  <a:srgbClr val="202020"/>
                </a:solidFill>
                <a:latin typeface="Arial"/>
                <a:cs typeface="Arial"/>
                <a:hlinkClick r:id="rId37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37"/>
              </a:rPr>
              <a:t>user 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37"/>
              </a:rPr>
              <a:t>feedback</a:t>
            </a:r>
            <a:endParaRPr sz="600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2825749" y="663765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4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4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4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4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4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437629" y="1071244"/>
            <a:ext cx="0" cy="3417570"/>
          </a:xfrm>
          <a:custGeom>
            <a:avLst/>
            <a:gdLst/>
            <a:ahLst/>
            <a:cxnLst/>
            <a:rect l="l" t="t" r="r" b="b"/>
            <a:pathLst>
              <a:path h="3417570">
                <a:moveTo>
                  <a:pt x="0" y="0"/>
                </a:moveTo>
                <a:lnTo>
                  <a:pt x="0" y="3417569"/>
                </a:lnTo>
              </a:path>
            </a:pathLst>
          </a:custGeom>
          <a:ln w="45719">
            <a:solidFill>
              <a:srgbClr val="DFE8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648834" y="948372"/>
            <a:ext cx="1754505" cy="0"/>
          </a:xfrm>
          <a:custGeom>
            <a:avLst/>
            <a:gdLst/>
            <a:ahLst/>
            <a:cxnLst/>
            <a:rect l="l" t="t" r="r" b="b"/>
            <a:pathLst>
              <a:path w="1754504">
                <a:moveTo>
                  <a:pt x="0" y="0"/>
                </a:moveTo>
                <a:lnTo>
                  <a:pt x="1754504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4636134" y="976088"/>
            <a:ext cx="24892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25" dirty="0">
                <a:solidFill>
                  <a:srgbClr val="64778A"/>
                </a:solidFill>
                <a:latin typeface="Arial"/>
                <a:cs typeface="Arial"/>
              </a:rPr>
              <a:t>21</a:t>
            </a:r>
            <a:r>
              <a:rPr sz="450" spc="-4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64778A"/>
                </a:solidFill>
                <a:latin typeface="Arial"/>
                <a:cs typeface="Arial"/>
              </a:rPr>
              <a:t>Items</a:t>
            </a:r>
            <a:endParaRPr sz="45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620767" y="1146048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30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067"/>
                </a:lnTo>
                <a:lnTo>
                  <a:pt x="49667" y="28067"/>
                </a:lnTo>
                <a:lnTo>
                  <a:pt x="44494" y="30209"/>
                </a:lnTo>
                <a:lnTo>
                  <a:pt x="35923" y="38780"/>
                </a:lnTo>
                <a:lnTo>
                  <a:pt x="33781" y="43952"/>
                </a:lnTo>
                <a:lnTo>
                  <a:pt x="33781" y="286501"/>
                </a:lnTo>
                <a:lnTo>
                  <a:pt x="35923" y="291674"/>
                </a:lnTo>
                <a:lnTo>
                  <a:pt x="44494" y="300244"/>
                </a:lnTo>
                <a:lnTo>
                  <a:pt x="49667" y="302387"/>
                </a:lnTo>
                <a:lnTo>
                  <a:pt x="1770888" y="302387"/>
                </a:lnTo>
                <a:lnTo>
                  <a:pt x="1770888" y="341376"/>
                </a:lnTo>
                <a:close/>
              </a:path>
              <a:path w="1771014" h="341630">
                <a:moveTo>
                  <a:pt x="1770888" y="302387"/>
                </a:moveTo>
                <a:lnTo>
                  <a:pt x="1720965" y="302387"/>
                </a:lnTo>
                <a:lnTo>
                  <a:pt x="1726138" y="300244"/>
                </a:lnTo>
                <a:lnTo>
                  <a:pt x="1734709" y="291674"/>
                </a:lnTo>
                <a:lnTo>
                  <a:pt x="1736851" y="286501"/>
                </a:lnTo>
                <a:lnTo>
                  <a:pt x="1736851" y="43952"/>
                </a:lnTo>
                <a:lnTo>
                  <a:pt x="1734709" y="38780"/>
                </a:lnTo>
                <a:lnTo>
                  <a:pt x="1726138" y="30209"/>
                </a:lnTo>
                <a:lnTo>
                  <a:pt x="1720965" y="28067"/>
                </a:lnTo>
                <a:lnTo>
                  <a:pt x="1770888" y="28067"/>
                </a:lnTo>
                <a:lnTo>
                  <a:pt x="1770888" y="30238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648834" y="116839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169024" y="1242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5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69024" y="1242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5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96622" y="107712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17575" y="102439"/>
                </a:lnTo>
                <a:lnTo>
                  <a:pt x="14789" y="99653"/>
                </a:lnTo>
                <a:lnTo>
                  <a:pt x="4567" y="82971"/>
                </a:lnTo>
                <a:lnTo>
                  <a:pt x="3059" y="79331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3"/>
                </a:lnTo>
                <a:lnTo>
                  <a:pt x="33403" y="6075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6171683" y="125040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6140449" y="121411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2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4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2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146164" y="1219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3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146163" y="1219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6"/>
                </a:lnTo>
                <a:lnTo>
                  <a:pt x="3068" y="47521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9"/>
                </a:lnTo>
                <a:lnTo>
                  <a:pt x="31432" y="1039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5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9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5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9"/>
                </a:lnTo>
                <a:lnTo>
                  <a:pt x="42620" y="1039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1"/>
                </a:lnTo>
                <a:lnTo>
                  <a:pt x="47520" y="59796"/>
                </a:lnTo>
                <a:lnTo>
                  <a:pt x="42620" y="61825"/>
                </a:lnTo>
                <a:close/>
              </a:path>
              <a:path w="62864" h="62865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5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 txBox="1"/>
          <p:nvPr/>
        </p:nvSpPr>
        <p:spPr>
          <a:xfrm>
            <a:off x="4824729" y="1251300"/>
            <a:ext cx="3016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38"/>
              </a:rPr>
              <a:t>Referral</a:t>
            </a:r>
            <a:endParaRPr sz="600">
              <a:latin typeface="Arial"/>
              <a:cs typeface="Arial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734210" y="1294851"/>
            <a:ext cx="64135" cy="38735"/>
          </a:xfrm>
          <a:custGeom>
            <a:avLst/>
            <a:gdLst/>
            <a:ahLst/>
            <a:cxnLst/>
            <a:rect l="l" t="t" r="r" b="b"/>
            <a:pathLst>
              <a:path w="64135" h="38734">
                <a:moveTo>
                  <a:pt x="44471" y="33103"/>
                </a:moveTo>
                <a:lnTo>
                  <a:pt x="39531" y="33103"/>
                </a:lnTo>
                <a:lnTo>
                  <a:pt x="60082" y="222"/>
                </a:lnTo>
                <a:lnTo>
                  <a:pt x="61044" y="0"/>
                </a:lnTo>
                <a:lnTo>
                  <a:pt x="63414" y="1480"/>
                </a:lnTo>
                <a:lnTo>
                  <a:pt x="63636" y="2443"/>
                </a:lnTo>
                <a:lnTo>
                  <a:pt x="44471" y="33103"/>
                </a:lnTo>
                <a:close/>
              </a:path>
              <a:path w="64135" h="38734">
                <a:moveTo>
                  <a:pt x="19326" y="33103"/>
                </a:moveTo>
                <a:lnTo>
                  <a:pt x="14385" y="33103"/>
                </a:lnTo>
                <a:lnTo>
                  <a:pt x="34623" y="722"/>
                </a:lnTo>
                <a:lnTo>
                  <a:pt x="35240" y="393"/>
                </a:lnTo>
                <a:lnTo>
                  <a:pt x="36853" y="449"/>
                </a:lnTo>
                <a:lnTo>
                  <a:pt x="37445" y="820"/>
                </a:lnTo>
                <a:lnTo>
                  <a:pt x="38203" y="2245"/>
                </a:lnTo>
                <a:lnTo>
                  <a:pt x="38178" y="2943"/>
                </a:lnTo>
                <a:lnTo>
                  <a:pt x="19326" y="33103"/>
                </a:lnTo>
                <a:close/>
              </a:path>
              <a:path w="64135" h="38734">
                <a:moveTo>
                  <a:pt x="15040" y="38558"/>
                </a:moveTo>
                <a:lnTo>
                  <a:pt x="13882" y="37805"/>
                </a:lnTo>
                <a:lnTo>
                  <a:pt x="1284" y="29406"/>
                </a:lnTo>
                <a:lnTo>
                  <a:pt x="177" y="28622"/>
                </a:lnTo>
                <a:lnTo>
                  <a:pt x="0" y="27665"/>
                </a:lnTo>
                <a:lnTo>
                  <a:pt x="1503" y="25406"/>
                </a:lnTo>
                <a:lnTo>
                  <a:pt x="2455" y="25201"/>
                </a:lnTo>
                <a:lnTo>
                  <a:pt x="3605" y="25919"/>
                </a:lnTo>
                <a:lnTo>
                  <a:pt x="14385" y="33103"/>
                </a:lnTo>
                <a:lnTo>
                  <a:pt x="19326" y="33103"/>
                </a:lnTo>
                <a:lnTo>
                  <a:pt x="16761" y="37206"/>
                </a:lnTo>
                <a:lnTo>
                  <a:pt x="15999" y="38358"/>
                </a:lnTo>
                <a:lnTo>
                  <a:pt x="15040" y="38558"/>
                </a:lnTo>
                <a:close/>
              </a:path>
              <a:path w="64135" h="38734">
                <a:moveTo>
                  <a:pt x="41511" y="37805"/>
                </a:moveTo>
                <a:lnTo>
                  <a:pt x="39028" y="37805"/>
                </a:lnTo>
                <a:lnTo>
                  <a:pt x="26430" y="29406"/>
                </a:lnTo>
                <a:lnTo>
                  <a:pt x="25323" y="28622"/>
                </a:lnTo>
                <a:lnTo>
                  <a:pt x="25146" y="27665"/>
                </a:lnTo>
                <a:lnTo>
                  <a:pt x="26649" y="25406"/>
                </a:lnTo>
                <a:lnTo>
                  <a:pt x="27601" y="25201"/>
                </a:lnTo>
                <a:lnTo>
                  <a:pt x="28751" y="25919"/>
                </a:lnTo>
                <a:lnTo>
                  <a:pt x="39531" y="33103"/>
                </a:lnTo>
                <a:lnTo>
                  <a:pt x="44471" y="33103"/>
                </a:lnTo>
                <a:lnTo>
                  <a:pt x="41907" y="37206"/>
                </a:lnTo>
                <a:lnTo>
                  <a:pt x="41511" y="37805"/>
                </a:lnTo>
                <a:close/>
              </a:path>
              <a:path w="64135" h="38734">
                <a:moveTo>
                  <a:pt x="40186" y="38558"/>
                </a:moveTo>
                <a:lnTo>
                  <a:pt x="39028" y="37805"/>
                </a:lnTo>
                <a:lnTo>
                  <a:pt x="41511" y="37805"/>
                </a:lnTo>
                <a:lnTo>
                  <a:pt x="41145" y="38358"/>
                </a:lnTo>
                <a:lnTo>
                  <a:pt x="40186" y="3855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620767" y="1542288"/>
            <a:ext cx="1771014" cy="338455"/>
          </a:xfrm>
          <a:custGeom>
            <a:avLst/>
            <a:gdLst/>
            <a:ahLst/>
            <a:cxnLst/>
            <a:rect l="l" t="t" r="r" b="b"/>
            <a:pathLst>
              <a:path w="1771014" h="338455">
                <a:moveTo>
                  <a:pt x="1770888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162"/>
                </a:lnTo>
                <a:lnTo>
                  <a:pt x="49667" y="26162"/>
                </a:lnTo>
                <a:lnTo>
                  <a:pt x="44494" y="28304"/>
                </a:lnTo>
                <a:lnTo>
                  <a:pt x="35923" y="36875"/>
                </a:lnTo>
                <a:lnTo>
                  <a:pt x="33781" y="42047"/>
                </a:lnTo>
                <a:lnTo>
                  <a:pt x="33781" y="284596"/>
                </a:lnTo>
                <a:lnTo>
                  <a:pt x="35923" y="289769"/>
                </a:lnTo>
                <a:lnTo>
                  <a:pt x="44494" y="298339"/>
                </a:lnTo>
                <a:lnTo>
                  <a:pt x="49667" y="300482"/>
                </a:lnTo>
                <a:lnTo>
                  <a:pt x="1770888" y="300482"/>
                </a:lnTo>
                <a:lnTo>
                  <a:pt x="1770888" y="338328"/>
                </a:lnTo>
                <a:close/>
              </a:path>
              <a:path w="1771014" h="338455">
                <a:moveTo>
                  <a:pt x="1770888" y="300482"/>
                </a:moveTo>
                <a:lnTo>
                  <a:pt x="1720965" y="300482"/>
                </a:lnTo>
                <a:lnTo>
                  <a:pt x="1726138" y="298339"/>
                </a:lnTo>
                <a:lnTo>
                  <a:pt x="1734709" y="289769"/>
                </a:lnTo>
                <a:lnTo>
                  <a:pt x="1736851" y="284596"/>
                </a:lnTo>
                <a:lnTo>
                  <a:pt x="1736851" y="42047"/>
                </a:lnTo>
                <a:lnTo>
                  <a:pt x="1734709" y="36875"/>
                </a:lnTo>
                <a:lnTo>
                  <a:pt x="1726138" y="28304"/>
                </a:lnTo>
                <a:lnTo>
                  <a:pt x="1720965" y="26162"/>
                </a:lnTo>
                <a:lnTo>
                  <a:pt x="1770888" y="26162"/>
                </a:lnTo>
                <a:lnTo>
                  <a:pt x="1770888" y="30048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648834" y="156273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169024" y="163702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169024" y="163702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96622" y="107712"/>
                </a:lnTo>
                <a:lnTo>
                  <a:pt x="60007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40683" y="116954"/>
                </a:lnTo>
                <a:lnTo>
                  <a:pt x="37043" y="115447"/>
                </a:lnTo>
                <a:lnTo>
                  <a:pt x="33403" y="113939"/>
                </a:lnTo>
                <a:lnTo>
                  <a:pt x="17575" y="102439"/>
                </a:lnTo>
                <a:lnTo>
                  <a:pt x="14789" y="99653"/>
                </a:lnTo>
                <a:lnTo>
                  <a:pt x="4567" y="82971"/>
                </a:lnTo>
                <a:lnTo>
                  <a:pt x="3059" y="79331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384" y="52165"/>
                </a:lnTo>
                <a:lnTo>
                  <a:pt x="1152" y="48300"/>
                </a:lnTo>
                <a:lnTo>
                  <a:pt x="1921" y="44436"/>
                </a:lnTo>
                <a:lnTo>
                  <a:pt x="3059" y="40683"/>
                </a:lnTo>
                <a:lnTo>
                  <a:pt x="4567" y="37043"/>
                </a:lnTo>
                <a:lnTo>
                  <a:pt x="6075" y="33403"/>
                </a:lnTo>
                <a:lnTo>
                  <a:pt x="17575" y="17575"/>
                </a:lnTo>
                <a:lnTo>
                  <a:pt x="20361" y="14789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F59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 txBox="1"/>
          <p:nvPr/>
        </p:nvSpPr>
        <p:spPr>
          <a:xfrm>
            <a:off x="6172397" y="1644743"/>
            <a:ext cx="113664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5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50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6140449" y="160845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2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4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2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146164" y="161416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146163" y="161416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6"/>
                </a:lnTo>
                <a:lnTo>
                  <a:pt x="3068" y="47521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9"/>
                </a:lnTo>
                <a:lnTo>
                  <a:pt x="31432" y="1039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2"/>
                </a:lnTo>
                <a:lnTo>
                  <a:pt x="1039" y="31432"/>
                </a:lnTo>
                <a:lnTo>
                  <a:pt x="3427" y="43263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3"/>
                </a:lnTo>
                <a:lnTo>
                  <a:pt x="1039" y="31432"/>
                </a:lnTo>
                <a:lnTo>
                  <a:pt x="3427" y="19602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9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3"/>
                </a:lnTo>
                <a:lnTo>
                  <a:pt x="61826" y="31432"/>
                </a:lnTo>
                <a:lnTo>
                  <a:pt x="59437" y="19602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9"/>
                </a:lnTo>
                <a:lnTo>
                  <a:pt x="42620" y="1039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1"/>
                </a:lnTo>
                <a:lnTo>
                  <a:pt x="47520" y="59796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4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1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1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4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2"/>
                </a:lnTo>
                <a:lnTo>
                  <a:pt x="61826" y="31432"/>
                </a:lnTo>
                <a:lnTo>
                  <a:pt x="59437" y="43263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4824729" y="1645635"/>
            <a:ext cx="7131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39"/>
              </a:rPr>
              <a:t>Registered</a:t>
            </a:r>
            <a:r>
              <a:rPr sz="600" spc="-60" dirty="0">
                <a:solidFill>
                  <a:srgbClr val="202020"/>
                </a:solidFill>
                <a:latin typeface="Arial"/>
                <a:cs typeface="Arial"/>
                <a:hlinkClick r:id="rId39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39"/>
              </a:rPr>
              <a:t>Viewers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4742941" y="168960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620767" y="1935480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4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7305"/>
                </a:lnTo>
                <a:lnTo>
                  <a:pt x="49881" y="27305"/>
                </a:lnTo>
                <a:lnTo>
                  <a:pt x="44638" y="29476"/>
                </a:lnTo>
                <a:lnTo>
                  <a:pt x="35952" y="38162"/>
                </a:lnTo>
                <a:lnTo>
                  <a:pt x="33781" y="43405"/>
                </a:lnTo>
                <a:lnTo>
                  <a:pt x="33781" y="422684"/>
                </a:lnTo>
                <a:lnTo>
                  <a:pt x="35952" y="427927"/>
                </a:lnTo>
                <a:lnTo>
                  <a:pt x="44638" y="436613"/>
                </a:lnTo>
                <a:lnTo>
                  <a:pt x="49881" y="438784"/>
                </a:lnTo>
                <a:lnTo>
                  <a:pt x="1770888" y="438784"/>
                </a:lnTo>
                <a:lnTo>
                  <a:pt x="1770888" y="478536"/>
                </a:lnTo>
                <a:close/>
              </a:path>
              <a:path w="1771014" h="478789">
                <a:moveTo>
                  <a:pt x="1770888" y="438784"/>
                </a:moveTo>
                <a:lnTo>
                  <a:pt x="1720751" y="438784"/>
                </a:lnTo>
                <a:lnTo>
                  <a:pt x="1725993" y="436613"/>
                </a:lnTo>
                <a:lnTo>
                  <a:pt x="1734679" y="427927"/>
                </a:lnTo>
                <a:lnTo>
                  <a:pt x="1736851" y="422684"/>
                </a:lnTo>
                <a:lnTo>
                  <a:pt x="1736851" y="43405"/>
                </a:lnTo>
                <a:lnTo>
                  <a:pt x="1734679" y="38162"/>
                </a:lnTo>
                <a:lnTo>
                  <a:pt x="1725993" y="29476"/>
                </a:lnTo>
                <a:lnTo>
                  <a:pt x="1720751" y="27305"/>
                </a:lnTo>
                <a:lnTo>
                  <a:pt x="1770888" y="27305"/>
                </a:lnTo>
                <a:lnTo>
                  <a:pt x="1770888" y="43878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648834" y="195706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4824729" y="2039375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6169024" y="20313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169024" y="20313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96622" y="107712"/>
                </a:lnTo>
                <a:lnTo>
                  <a:pt x="93345" y="109901"/>
                </a:lnTo>
                <a:lnTo>
                  <a:pt x="90069" y="112090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7"/>
                </a:lnTo>
                <a:lnTo>
                  <a:pt x="33403" y="113939"/>
                </a:lnTo>
                <a:lnTo>
                  <a:pt x="29945" y="112090"/>
                </a:lnTo>
                <a:lnTo>
                  <a:pt x="26669" y="109901"/>
                </a:lnTo>
                <a:lnTo>
                  <a:pt x="23392" y="107712"/>
                </a:lnTo>
                <a:lnTo>
                  <a:pt x="4567" y="82971"/>
                </a:lnTo>
                <a:lnTo>
                  <a:pt x="3059" y="79331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3"/>
                </a:lnTo>
                <a:lnTo>
                  <a:pt x="17575" y="17575"/>
                </a:lnTo>
                <a:lnTo>
                  <a:pt x="20361" y="14789"/>
                </a:lnTo>
                <a:lnTo>
                  <a:pt x="37043" y="4567"/>
                </a:lnTo>
                <a:lnTo>
                  <a:pt x="40683" y="3059"/>
                </a:lnTo>
                <a:lnTo>
                  <a:pt x="44436" y="1921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2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6173915" y="2039079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6140449" y="200278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2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4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2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146164" y="200850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1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1" y="0"/>
                </a:lnTo>
                <a:lnTo>
                  <a:pt x="40113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1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146163" y="200850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4824729" y="2177130"/>
            <a:ext cx="68516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40"/>
              </a:rPr>
              <a:t>Makers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40"/>
              </a:rPr>
              <a:t>of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0"/>
              </a:rPr>
              <a:t>this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  <a:hlinkClick r:id="rId40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0"/>
              </a:rPr>
              <a:t>App</a:t>
            </a:r>
            <a:endParaRPr sz="600">
              <a:latin typeface="Arial"/>
              <a:cs typeface="Arial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4734559" y="221424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620767" y="2465832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4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448"/>
                </a:lnTo>
                <a:lnTo>
                  <a:pt x="49881" y="28448"/>
                </a:lnTo>
                <a:lnTo>
                  <a:pt x="44638" y="30619"/>
                </a:lnTo>
                <a:lnTo>
                  <a:pt x="35952" y="39305"/>
                </a:lnTo>
                <a:lnTo>
                  <a:pt x="33781" y="44548"/>
                </a:lnTo>
                <a:lnTo>
                  <a:pt x="33781" y="423827"/>
                </a:lnTo>
                <a:lnTo>
                  <a:pt x="35952" y="429070"/>
                </a:lnTo>
                <a:lnTo>
                  <a:pt x="44638" y="437756"/>
                </a:lnTo>
                <a:lnTo>
                  <a:pt x="49881" y="439927"/>
                </a:lnTo>
                <a:lnTo>
                  <a:pt x="1770888" y="439927"/>
                </a:lnTo>
                <a:lnTo>
                  <a:pt x="1770888" y="478536"/>
                </a:lnTo>
                <a:close/>
              </a:path>
              <a:path w="1771014" h="478789">
                <a:moveTo>
                  <a:pt x="1770888" y="439927"/>
                </a:moveTo>
                <a:lnTo>
                  <a:pt x="1720751" y="439927"/>
                </a:lnTo>
                <a:lnTo>
                  <a:pt x="1725993" y="437756"/>
                </a:lnTo>
                <a:lnTo>
                  <a:pt x="1734679" y="429070"/>
                </a:lnTo>
                <a:lnTo>
                  <a:pt x="1736851" y="423827"/>
                </a:lnTo>
                <a:lnTo>
                  <a:pt x="1736851" y="44548"/>
                </a:lnTo>
                <a:lnTo>
                  <a:pt x="1734679" y="39305"/>
                </a:lnTo>
                <a:lnTo>
                  <a:pt x="1725993" y="30619"/>
                </a:lnTo>
                <a:lnTo>
                  <a:pt x="1720751" y="28448"/>
                </a:lnTo>
                <a:lnTo>
                  <a:pt x="1770888" y="28448"/>
                </a:lnTo>
                <a:lnTo>
                  <a:pt x="1770888" y="43992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648834" y="248856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4824729" y="257087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6169024" y="25628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169024" y="25628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109901" y="93345"/>
                </a:lnTo>
                <a:lnTo>
                  <a:pt x="107712" y="96621"/>
                </a:lnTo>
                <a:lnTo>
                  <a:pt x="75578" y="118093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9"/>
                </a:lnTo>
                <a:lnTo>
                  <a:pt x="10113" y="93345"/>
                </a:lnTo>
                <a:lnTo>
                  <a:pt x="7924" y="90069"/>
                </a:lnTo>
                <a:lnTo>
                  <a:pt x="6075" y="86611"/>
                </a:lnTo>
                <a:lnTo>
                  <a:pt x="4567" y="82971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14789" y="20361"/>
                </a:lnTo>
                <a:lnTo>
                  <a:pt x="17575" y="17575"/>
                </a:lnTo>
                <a:lnTo>
                  <a:pt x="20361" y="14789"/>
                </a:lnTo>
                <a:lnTo>
                  <a:pt x="37043" y="4567"/>
                </a:lnTo>
                <a:lnTo>
                  <a:pt x="40683" y="3059"/>
                </a:lnTo>
                <a:lnTo>
                  <a:pt x="44436" y="1921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6173915" y="2570573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6140449" y="253428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8"/>
                </a:lnTo>
                <a:lnTo>
                  <a:pt x="55914" y="69582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4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146164" y="253999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3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146163" y="253999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9"/>
                </a:lnTo>
                <a:lnTo>
                  <a:pt x="31432" y="1039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2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2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9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2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9"/>
                </a:lnTo>
                <a:lnTo>
                  <a:pt x="42620" y="1039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1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1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2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4824729" y="2708625"/>
            <a:ext cx="3746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41"/>
              </a:rPr>
              <a:t>Social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  <a:hlinkClick r:id="rId41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1"/>
              </a:rPr>
              <a:t>bar</a:t>
            </a:r>
            <a:endParaRPr sz="600">
              <a:latin typeface="Arial"/>
              <a:cs typeface="Arial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4734559" y="2745739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620767" y="2999232"/>
            <a:ext cx="1771014" cy="338455"/>
          </a:xfrm>
          <a:custGeom>
            <a:avLst/>
            <a:gdLst/>
            <a:ahLst/>
            <a:cxnLst/>
            <a:rect l="l" t="t" r="r" b="b"/>
            <a:pathLst>
              <a:path w="1771014" h="338454">
                <a:moveTo>
                  <a:pt x="1770888" y="338328"/>
                </a:moveTo>
                <a:lnTo>
                  <a:pt x="0" y="338328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543"/>
                </a:lnTo>
                <a:lnTo>
                  <a:pt x="49667" y="26543"/>
                </a:lnTo>
                <a:lnTo>
                  <a:pt x="44494" y="28685"/>
                </a:lnTo>
                <a:lnTo>
                  <a:pt x="35923" y="37255"/>
                </a:lnTo>
                <a:lnTo>
                  <a:pt x="33781" y="42428"/>
                </a:lnTo>
                <a:lnTo>
                  <a:pt x="33781" y="284977"/>
                </a:lnTo>
                <a:lnTo>
                  <a:pt x="35923" y="290150"/>
                </a:lnTo>
                <a:lnTo>
                  <a:pt x="44494" y="298720"/>
                </a:lnTo>
                <a:lnTo>
                  <a:pt x="49667" y="300862"/>
                </a:lnTo>
                <a:lnTo>
                  <a:pt x="1770888" y="300862"/>
                </a:lnTo>
                <a:lnTo>
                  <a:pt x="1770888" y="338328"/>
                </a:lnTo>
                <a:close/>
              </a:path>
              <a:path w="1771014" h="338454">
                <a:moveTo>
                  <a:pt x="1770888" y="300862"/>
                </a:moveTo>
                <a:lnTo>
                  <a:pt x="1720965" y="300862"/>
                </a:lnTo>
                <a:lnTo>
                  <a:pt x="1726138" y="298720"/>
                </a:lnTo>
                <a:lnTo>
                  <a:pt x="1734709" y="290150"/>
                </a:lnTo>
                <a:lnTo>
                  <a:pt x="1736851" y="284977"/>
                </a:lnTo>
                <a:lnTo>
                  <a:pt x="1736851" y="42428"/>
                </a:lnTo>
                <a:lnTo>
                  <a:pt x="1734709" y="37255"/>
                </a:lnTo>
                <a:lnTo>
                  <a:pt x="1726138" y="28685"/>
                </a:lnTo>
                <a:lnTo>
                  <a:pt x="1720965" y="26543"/>
                </a:lnTo>
                <a:lnTo>
                  <a:pt x="1770888" y="26543"/>
                </a:lnTo>
                <a:lnTo>
                  <a:pt x="1770888" y="30086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648834" y="302005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169024" y="30943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169024" y="30943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96622" y="107712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12302" y="96621"/>
                </a:lnTo>
                <a:lnTo>
                  <a:pt x="4567" y="82971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384" y="52164"/>
                </a:lnTo>
                <a:lnTo>
                  <a:pt x="1152" y="48300"/>
                </a:lnTo>
                <a:lnTo>
                  <a:pt x="1921" y="44436"/>
                </a:lnTo>
                <a:lnTo>
                  <a:pt x="3059" y="40683"/>
                </a:lnTo>
                <a:lnTo>
                  <a:pt x="4567" y="37043"/>
                </a:lnTo>
                <a:lnTo>
                  <a:pt x="6075" y="33403"/>
                </a:lnTo>
                <a:lnTo>
                  <a:pt x="17575" y="17575"/>
                </a:lnTo>
                <a:lnTo>
                  <a:pt x="20361" y="14789"/>
                </a:lnTo>
                <a:lnTo>
                  <a:pt x="37043" y="4567"/>
                </a:lnTo>
                <a:lnTo>
                  <a:pt x="40683" y="3059"/>
                </a:lnTo>
                <a:lnTo>
                  <a:pt x="44436" y="1921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1"/>
                </a:lnTo>
                <a:lnTo>
                  <a:pt x="99653" y="14789"/>
                </a:lnTo>
                <a:lnTo>
                  <a:pt x="102439" y="17575"/>
                </a:lnTo>
                <a:lnTo>
                  <a:pt x="105225" y="20361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6171683" y="310206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6140449" y="306577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4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146164" y="307149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146163" y="307149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4824729" y="3102960"/>
            <a:ext cx="7150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42"/>
              </a:rPr>
              <a:t>Users I'm</a:t>
            </a:r>
            <a:r>
              <a:rPr sz="600" spc="-60" dirty="0">
                <a:solidFill>
                  <a:srgbClr val="202020"/>
                </a:solidFill>
                <a:latin typeface="Arial"/>
                <a:cs typeface="Arial"/>
                <a:hlinkClick r:id="rId42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2"/>
              </a:rPr>
              <a:t>Following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4742941" y="314693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620767" y="3392424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29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7686"/>
                </a:lnTo>
                <a:lnTo>
                  <a:pt x="49667" y="27686"/>
                </a:lnTo>
                <a:lnTo>
                  <a:pt x="44494" y="29828"/>
                </a:lnTo>
                <a:lnTo>
                  <a:pt x="35923" y="38398"/>
                </a:lnTo>
                <a:lnTo>
                  <a:pt x="33781" y="43571"/>
                </a:lnTo>
                <a:lnTo>
                  <a:pt x="33781" y="286120"/>
                </a:lnTo>
                <a:lnTo>
                  <a:pt x="35923" y="291293"/>
                </a:lnTo>
                <a:lnTo>
                  <a:pt x="44494" y="299863"/>
                </a:lnTo>
                <a:lnTo>
                  <a:pt x="49667" y="302005"/>
                </a:lnTo>
                <a:lnTo>
                  <a:pt x="1770888" y="302005"/>
                </a:lnTo>
                <a:lnTo>
                  <a:pt x="1770888" y="341376"/>
                </a:lnTo>
                <a:close/>
              </a:path>
              <a:path w="1771014" h="341629">
                <a:moveTo>
                  <a:pt x="1770888" y="302005"/>
                </a:moveTo>
                <a:lnTo>
                  <a:pt x="1720965" y="302005"/>
                </a:lnTo>
                <a:lnTo>
                  <a:pt x="1726138" y="299863"/>
                </a:lnTo>
                <a:lnTo>
                  <a:pt x="1734709" y="291293"/>
                </a:lnTo>
                <a:lnTo>
                  <a:pt x="1736851" y="286120"/>
                </a:lnTo>
                <a:lnTo>
                  <a:pt x="1736851" y="43571"/>
                </a:lnTo>
                <a:lnTo>
                  <a:pt x="1734709" y="38398"/>
                </a:lnTo>
                <a:lnTo>
                  <a:pt x="1726138" y="29828"/>
                </a:lnTo>
                <a:lnTo>
                  <a:pt x="1720965" y="27686"/>
                </a:lnTo>
                <a:lnTo>
                  <a:pt x="1770888" y="27686"/>
                </a:lnTo>
                <a:lnTo>
                  <a:pt x="1770888" y="302005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648834" y="341439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169024" y="348868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169024" y="348868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109901" y="93345"/>
                </a:lnTo>
                <a:lnTo>
                  <a:pt x="107712" y="96621"/>
                </a:lnTo>
                <a:lnTo>
                  <a:pt x="75578" y="118093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9"/>
                </a:lnTo>
                <a:lnTo>
                  <a:pt x="6075" y="86611"/>
                </a:lnTo>
                <a:lnTo>
                  <a:pt x="4567" y="82971"/>
                </a:lnTo>
                <a:lnTo>
                  <a:pt x="3059" y="79331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384" y="52164"/>
                </a:lnTo>
                <a:lnTo>
                  <a:pt x="1152" y="48300"/>
                </a:lnTo>
                <a:lnTo>
                  <a:pt x="1921" y="44436"/>
                </a:lnTo>
                <a:lnTo>
                  <a:pt x="3059" y="40683"/>
                </a:lnTo>
                <a:lnTo>
                  <a:pt x="4567" y="37043"/>
                </a:lnTo>
                <a:lnTo>
                  <a:pt x="6075" y="33403"/>
                </a:lnTo>
                <a:lnTo>
                  <a:pt x="17575" y="17575"/>
                </a:lnTo>
                <a:lnTo>
                  <a:pt x="20361" y="14789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99653" y="14789"/>
                </a:lnTo>
                <a:lnTo>
                  <a:pt x="102439" y="17575"/>
                </a:lnTo>
                <a:lnTo>
                  <a:pt x="105225" y="20361"/>
                </a:lnTo>
                <a:lnTo>
                  <a:pt x="107712" y="23392"/>
                </a:lnTo>
                <a:lnTo>
                  <a:pt x="109901" y="26669"/>
                </a:lnTo>
                <a:lnTo>
                  <a:pt x="112090" y="29945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 txBox="1"/>
          <p:nvPr/>
        </p:nvSpPr>
        <p:spPr>
          <a:xfrm>
            <a:off x="6171683" y="3496403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6140449" y="346011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4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146164" y="346582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146163" y="346582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4824729" y="3497295"/>
            <a:ext cx="69405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3"/>
              </a:rPr>
              <a:t>Commenting</a:t>
            </a:r>
            <a:r>
              <a:rPr sz="600" spc="-60" dirty="0">
                <a:solidFill>
                  <a:srgbClr val="202020"/>
                </a:solidFill>
                <a:latin typeface="Arial"/>
                <a:cs typeface="Arial"/>
                <a:hlinkClick r:id="rId43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43"/>
              </a:rPr>
              <a:t>Rules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4742941" y="354126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620767" y="3785616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29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829"/>
                </a:lnTo>
                <a:lnTo>
                  <a:pt x="49667" y="28829"/>
                </a:lnTo>
                <a:lnTo>
                  <a:pt x="44494" y="30971"/>
                </a:lnTo>
                <a:lnTo>
                  <a:pt x="35923" y="39541"/>
                </a:lnTo>
                <a:lnTo>
                  <a:pt x="33781" y="44714"/>
                </a:lnTo>
                <a:lnTo>
                  <a:pt x="33781" y="287263"/>
                </a:lnTo>
                <a:lnTo>
                  <a:pt x="35923" y="292436"/>
                </a:lnTo>
                <a:lnTo>
                  <a:pt x="44494" y="301006"/>
                </a:lnTo>
                <a:lnTo>
                  <a:pt x="49667" y="303148"/>
                </a:lnTo>
                <a:lnTo>
                  <a:pt x="1770888" y="303148"/>
                </a:lnTo>
                <a:lnTo>
                  <a:pt x="1770888" y="341376"/>
                </a:lnTo>
                <a:close/>
              </a:path>
              <a:path w="1771014" h="341629">
                <a:moveTo>
                  <a:pt x="1770888" y="303148"/>
                </a:moveTo>
                <a:lnTo>
                  <a:pt x="1720965" y="303148"/>
                </a:lnTo>
                <a:lnTo>
                  <a:pt x="1726138" y="301006"/>
                </a:lnTo>
                <a:lnTo>
                  <a:pt x="1734709" y="292436"/>
                </a:lnTo>
                <a:lnTo>
                  <a:pt x="1736851" y="287263"/>
                </a:lnTo>
                <a:lnTo>
                  <a:pt x="1736851" y="44714"/>
                </a:lnTo>
                <a:lnTo>
                  <a:pt x="1734708" y="39541"/>
                </a:lnTo>
                <a:lnTo>
                  <a:pt x="1726138" y="30971"/>
                </a:lnTo>
                <a:lnTo>
                  <a:pt x="1720965" y="28829"/>
                </a:lnTo>
                <a:lnTo>
                  <a:pt x="1770888" y="28829"/>
                </a:lnTo>
                <a:lnTo>
                  <a:pt x="1770888" y="303148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648834" y="380872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169024" y="388302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169024" y="388302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3"/>
                </a:lnTo>
                <a:lnTo>
                  <a:pt x="118093" y="75578"/>
                </a:lnTo>
                <a:lnTo>
                  <a:pt x="96622" y="107712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10113" y="93345"/>
                </a:lnTo>
                <a:lnTo>
                  <a:pt x="7924" y="90069"/>
                </a:lnTo>
                <a:lnTo>
                  <a:pt x="6075" y="86610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0" y="29944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9D00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 txBox="1"/>
          <p:nvPr/>
        </p:nvSpPr>
        <p:spPr>
          <a:xfrm>
            <a:off x="6176148" y="389073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6140449" y="385444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1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1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2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146164" y="386016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146163" y="386016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9"/>
                </a:lnTo>
                <a:lnTo>
                  <a:pt x="31432" y="1039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19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9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19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9"/>
                </a:lnTo>
                <a:lnTo>
                  <a:pt x="42620" y="1039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19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 txBox="1"/>
          <p:nvPr/>
        </p:nvSpPr>
        <p:spPr>
          <a:xfrm>
            <a:off x="4824729" y="3891629"/>
            <a:ext cx="7016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4"/>
              </a:rPr>
              <a:t>Simple</a:t>
            </a:r>
            <a:r>
              <a:rPr sz="600" spc="-40" dirty="0">
                <a:solidFill>
                  <a:srgbClr val="202020"/>
                </a:solidFill>
                <a:latin typeface="Arial"/>
                <a:cs typeface="Arial"/>
                <a:hlinkClick r:id="rId44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4"/>
              </a:rPr>
              <a:t>Interactions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4742941" y="393560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620767" y="4181855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29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924"/>
                </a:lnTo>
                <a:lnTo>
                  <a:pt x="49667" y="26924"/>
                </a:lnTo>
                <a:lnTo>
                  <a:pt x="44494" y="29066"/>
                </a:lnTo>
                <a:lnTo>
                  <a:pt x="35923" y="37636"/>
                </a:lnTo>
                <a:lnTo>
                  <a:pt x="33781" y="42809"/>
                </a:lnTo>
                <a:lnTo>
                  <a:pt x="33781" y="285358"/>
                </a:lnTo>
                <a:lnTo>
                  <a:pt x="35923" y="290531"/>
                </a:lnTo>
                <a:lnTo>
                  <a:pt x="44494" y="299101"/>
                </a:lnTo>
                <a:lnTo>
                  <a:pt x="49667" y="301243"/>
                </a:lnTo>
                <a:lnTo>
                  <a:pt x="1770888" y="301243"/>
                </a:lnTo>
                <a:lnTo>
                  <a:pt x="1770888" y="341376"/>
                </a:lnTo>
                <a:close/>
              </a:path>
              <a:path w="1771014" h="341629">
                <a:moveTo>
                  <a:pt x="1770888" y="301243"/>
                </a:moveTo>
                <a:lnTo>
                  <a:pt x="1720965" y="301243"/>
                </a:lnTo>
                <a:lnTo>
                  <a:pt x="1726138" y="299101"/>
                </a:lnTo>
                <a:lnTo>
                  <a:pt x="1734709" y="290531"/>
                </a:lnTo>
                <a:lnTo>
                  <a:pt x="1736851" y="285358"/>
                </a:lnTo>
                <a:lnTo>
                  <a:pt x="1736851" y="42809"/>
                </a:lnTo>
                <a:lnTo>
                  <a:pt x="1734708" y="37636"/>
                </a:lnTo>
                <a:lnTo>
                  <a:pt x="1726138" y="29066"/>
                </a:lnTo>
                <a:lnTo>
                  <a:pt x="1720965" y="26924"/>
                </a:lnTo>
                <a:lnTo>
                  <a:pt x="1770888" y="26924"/>
                </a:lnTo>
                <a:lnTo>
                  <a:pt x="1770888" y="301243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648834" y="420306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169024" y="42773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169024" y="42773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7" y="82970"/>
                </a:lnTo>
                <a:lnTo>
                  <a:pt x="113939" y="86611"/>
                </a:lnTo>
                <a:lnTo>
                  <a:pt x="112090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29945" y="112090"/>
                </a:lnTo>
                <a:lnTo>
                  <a:pt x="26669" y="109901"/>
                </a:lnTo>
                <a:lnTo>
                  <a:pt x="23392" y="107712"/>
                </a:lnTo>
                <a:lnTo>
                  <a:pt x="10113" y="93345"/>
                </a:lnTo>
                <a:lnTo>
                  <a:pt x="7924" y="90069"/>
                </a:lnTo>
                <a:lnTo>
                  <a:pt x="6075" y="86611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10113" y="26669"/>
                </a:lnTo>
                <a:lnTo>
                  <a:pt x="12302" y="23392"/>
                </a:lnTo>
                <a:lnTo>
                  <a:pt x="14789" y="20361"/>
                </a:lnTo>
                <a:lnTo>
                  <a:pt x="17575" y="17575"/>
                </a:lnTo>
                <a:lnTo>
                  <a:pt x="20361" y="14789"/>
                </a:lnTo>
                <a:lnTo>
                  <a:pt x="23392" y="12301"/>
                </a:lnTo>
                <a:lnTo>
                  <a:pt x="26669" y="10112"/>
                </a:lnTo>
                <a:lnTo>
                  <a:pt x="29945" y="7923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0" y="29944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9D00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 txBox="1"/>
          <p:nvPr/>
        </p:nvSpPr>
        <p:spPr>
          <a:xfrm>
            <a:off x="6176148" y="4285073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6140449" y="424878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2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146164" y="425449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146163" y="4254500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19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4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19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4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7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7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 txBox="1"/>
          <p:nvPr/>
        </p:nvSpPr>
        <p:spPr>
          <a:xfrm>
            <a:off x="4824729" y="4285965"/>
            <a:ext cx="10217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5"/>
              </a:rPr>
              <a:t>More Advanced</a:t>
            </a:r>
            <a:r>
              <a:rPr sz="600" spc="-40" dirty="0">
                <a:solidFill>
                  <a:srgbClr val="202020"/>
                </a:solidFill>
                <a:latin typeface="Arial"/>
                <a:cs typeface="Arial"/>
                <a:hlinkClick r:id="rId45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5"/>
              </a:rPr>
              <a:t>Interactions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4742941" y="432993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620767" y="4575048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29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067"/>
                </a:lnTo>
                <a:lnTo>
                  <a:pt x="49667" y="28067"/>
                </a:lnTo>
                <a:lnTo>
                  <a:pt x="44494" y="30209"/>
                </a:lnTo>
                <a:lnTo>
                  <a:pt x="35923" y="38779"/>
                </a:lnTo>
                <a:lnTo>
                  <a:pt x="33781" y="43952"/>
                </a:lnTo>
                <a:lnTo>
                  <a:pt x="33781" y="286501"/>
                </a:lnTo>
                <a:lnTo>
                  <a:pt x="35923" y="291673"/>
                </a:lnTo>
                <a:lnTo>
                  <a:pt x="44494" y="300244"/>
                </a:lnTo>
                <a:lnTo>
                  <a:pt x="49667" y="302386"/>
                </a:lnTo>
                <a:lnTo>
                  <a:pt x="1770888" y="302386"/>
                </a:lnTo>
                <a:lnTo>
                  <a:pt x="1770888" y="341376"/>
                </a:lnTo>
                <a:close/>
              </a:path>
              <a:path w="1771014" h="341629">
                <a:moveTo>
                  <a:pt x="1770888" y="302386"/>
                </a:moveTo>
                <a:lnTo>
                  <a:pt x="1720965" y="302386"/>
                </a:lnTo>
                <a:lnTo>
                  <a:pt x="1726138" y="300244"/>
                </a:lnTo>
                <a:lnTo>
                  <a:pt x="1734709" y="291673"/>
                </a:lnTo>
                <a:lnTo>
                  <a:pt x="1736851" y="286501"/>
                </a:lnTo>
                <a:lnTo>
                  <a:pt x="1736851" y="43952"/>
                </a:lnTo>
                <a:lnTo>
                  <a:pt x="1734709" y="38779"/>
                </a:lnTo>
                <a:lnTo>
                  <a:pt x="1726138" y="30209"/>
                </a:lnTo>
                <a:lnTo>
                  <a:pt x="1720965" y="28067"/>
                </a:lnTo>
                <a:lnTo>
                  <a:pt x="1770888" y="28067"/>
                </a:lnTo>
                <a:lnTo>
                  <a:pt x="1770888" y="302386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648834" y="4597399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1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69024" y="4671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169024" y="4671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7" y="82971"/>
                </a:lnTo>
                <a:lnTo>
                  <a:pt x="113939" y="86611"/>
                </a:lnTo>
                <a:lnTo>
                  <a:pt x="112090" y="90069"/>
                </a:lnTo>
                <a:lnTo>
                  <a:pt x="109901" y="93345"/>
                </a:lnTo>
                <a:lnTo>
                  <a:pt x="107712" y="96622"/>
                </a:lnTo>
                <a:lnTo>
                  <a:pt x="93345" y="109901"/>
                </a:lnTo>
                <a:lnTo>
                  <a:pt x="90069" y="11209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26669" y="109901"/>
                </a:lnTo>
                <a:lnTo>
                  <a:pt x="23392" y="107712"/>
                </a:lnTo>
                <a:lnTo>
                  <a:pt x="10113" y="93345"/>
                </a:lnTo>
                <a:lnTo>
                  <a:pt x="7924" y="90069"/>
                </a:lnTo>
                <a:lnTo>
                  <a:pt x="6075" y="86611"/>
                </a:lnTo>
                <a:lnTo>
                  <a:pt x="4567" y="82971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23392" y="12302"/>
                </a:lnTo>
                <a:lnTo>
                  <a:pt x="26669" y="10113"/>
                </a:lnTo>
                <a:lnTo>
                  <a:pt x="29945" y="7923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1"/>
                </a:lnTo>
                <a:lnTo>
                  <a:pt x="99653" y="14789"/>
                </a:lnTo>
                <a:lnTo>
                  <a:pt x="102439" y="17575"/>
                </a:lnTo>
                <a:lnTo>
                  <a:pt x="105225" y="20361"/>
                </a:lnTo>
                <a:lnTo>
                  <a:pt x="115447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5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9D00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 txBox="1"/>
          <p:nvPr/>
        </p:nvSpPr>
        <p:spPr>
          <a:xfrm>
            <a:off x="6176148" y="467940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27" name="object 227"/>
          <p:cNvSpPr/>
          <p:nvPr/>
        </p:nvSpPr>
        <p:spPr>
          <a:xfrm>
            <a:off x="6140449" y="464311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3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146164" y="4648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146163" y="4648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9"/>
                </a:lnTo>
                <a:lnTo>
                  <a:pt x="31432" y="1039"/>
                </a:lnTo>
                <a:lnTo>
                  <a:pt x="19602" y="3427"/>
                </a:lnTo>
                <a:lnTo>
                  <a:pt x="9941" y="9941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19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1"/>
                </a:lnTo>
                <a:lnTo>
                  <a:pt x="19602" y="3427"/>
                </a:lnTo>
                <a:lnTo>
                  <a:pt x="31432" y="1039"/>
                </a:lnTo>
                <a:lnTo>
                  <a:pt x="43263" y="3427"/>
                </a:lnTo>
                <a:lnTo>
                  <a:pt x="52924" y="9941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19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1"/>
                </a:lnTo>
                <a:lnTo>
                  <a:pt x="43263" y="3427"/>
                </a:lnTo>
                <a:lnTo>
                  <a:pt x="31432" y="1039"/>
                </a:lnTo>
                <a:lnTo>
                  <a:pt x="42620" y="1039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19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 txBox="1"/>
          <p:nvPr/>
        </p:nvSpPr>
        <p:spPr>
          <a:xfrm>
            <a:off x="4824729" y="4680299"/>
            <a:ext cx="3206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45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S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t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r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a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t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e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g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6"/>
              </a:rPr>
              <a:t>y</a:t>
            </a:r>
            <a:endParaRPr sz="600">
              <a:latin typeface="Arial"/>
              <a:cs typeface="Arial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4742941" y="4724272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620767" y="4971288"/>
            <a:ext cx="1771014" cy="475615"/>
          </a:xfrm>
          <a:custGeom>
            <a:avLst/>
            <a:gdLst/>
            <a:ahLst/>
            <a:cxnLst/>
            <a:rect l="l" t="t" r="r" b="b"/>
            <a:pathLst>
              <a:path w="1771014" h="475614">
                <a:moveTo>
                  <a:pt x="1770888" y="475488"/>
                </a:moveTo>
                <a:lnTo>
                  <a:pt x="0" y="475488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161"/>
                </a:lnTo>
                <a:lnTo>
                  <a:pt x="49881" y="26161"/>
                </a:lnTo>
                <a:lnTo>
                  <a:pt x="44638" y="28333"/>
                </a:lnTo>
                <a:lnTo>
                  <a:pt x="35952" y="37019"/>
                </a:lnTo>
                <a:lnTo>
                  <a:pt x="33781" y="42261"/>
                </a:lnTo>
                <a:lnTo>
                  <a:pt x="33781" y="421541"/>
                </a:lnTo>
                <a:lnTo>
                  <a:pt x="35952" y="426784"/>
                </a:lnTo>
                <a:lnTo>
                  <a:pt x="44638" y="435470"/>
                </a:lnTo>
                <a:lnTo>
                  <a:pt x="49881" y="437641"/>
                </a:lnTo>
                <a:lnTo>
                  <a:pt x="1770888" y="437641"/>
                </a:lnTo>
                <a:lnTo>
                  <a:pt x="1770888" y="475488"/>
                </a:lnTo>
                <a:close/>
              </a:path>
              <a:path w="1771014" h="475614">
                <a:moveTo>
                  <a:pt x="1770888" y="437641"/>
                </a:moveTo>
                <a:lnTo>
                  <a:pt x="1720751" y="437641"/>
                </a:lnTo>
                <a:lnTo>
                  <a:pt x="1725993" y="435470"/>
                </a:lnTo>
                <a:lnTo>
                  <a:pt x="1734679" y="426784"/>
                </a:lnTo>
                <a:lnTo>
                  <a:pt x="1736851" y="421541"/>
                </a:lnTo>
                <a:lnTo>
                  <a:pt x="1736851" y="42261"/>
                </a:lnTo>
                <a:lnTo>
                  <a:pt x="1734679" y="37019"/>
                </a:lnTo>
                <a:lnTo>
                  <a:pt x="1725993" y="28333"/>
                </a:lnTo>
                <a:lnTo>
                  <a:pt x="1720751" y="26161"/>
                </a:lnTo>
                <a:lnTo>
                  <a:pt x="1770888" y="26161"/>
                </a:lnTo>
                <a:lnTo>
                  <a:pt x="1770888" y="437641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648834" y="499173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 txBox="1"/>
          <p:nvPr/>
        </p:nvSpPr>
        <p:spPr>
          <a:xfrm>
            <a:off x="4824729" y="5074040"/>
            <a:ext cx="359410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Index</a:t>
            </a:r>
            <a:r>
              <a:rPr sz="50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6169024" y="506602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6"/>
                </a:lnTo>
                <a:lnTo>
                  <a:pt x="120014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169024" y="506602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3"/>
                </a:lnTo>
                <a:lnTo>
                  <a:pt x="118093" y="75578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9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3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9"/>
                </a:lnTo>
                <a:lnTo>
                  <a:pt x="29945" y="112090"/>
                </a:lnTo>
                <a:lnTo>
                  <a:pt x="26669" y="109901"/>
                </a:lnTo>
                <a:lnTo>
                  <a:pt x="23392" y="107712"/>
                </a:lnTo>
                <a:lnTo>
                  <a:pt x="10113" y="93345"/>
                </a:lnTo>
                <a:lnTo>
                  <a:pt x="7924" y="90069"/>
                </a:lnTo>
                <a:lnTo>
                  <a:pt x="6075" y="86611"/>
                </a:lnTo>
                <a:lnTo>
                  <a:pt x="4567" y="82971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4567" y="37043"/>
                </a:lnTo>
                <a:lnTo>
                  <a:pt x="6075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23392" y="12301"/>
                </a:lnTo>
                <a:lnTo>
                  <a:pt x="26669" y="10112"/>
                </a:lnTo>
                <a:lnTo>
                  <a:pt x="29945" y="7923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93345" y="10112"/>
                </a:lnTo>
                <a:lnTo>
                  <a:pt x="96622" y="12301"/>
                </a:lnTo>
                <a:lnTo>
                  <a:pt x="99653" y="14789"/>
                </a:lnTo>
                <a:lnTo>
                  <a:pt x="102439" y="17575"/>
                </a:lnTo>
                <a:lnTo>
                  <a:pt x="105225" y="20361"/>
                </a:lnTo>
                <a:lnTo>
                  <a:pt x="115447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 txBox="1"/>
          <p:nvPr/>
        </p:nvSpPr>
        <p:spPr>
          <a:xfrm>
            <a:off x="6176148" y="5073743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6140449" y="503745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4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4" y="11429"/>
                </a:lnTo>
                <a:lnTo>
                  <a:pt x="66897" y="14362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146164" y="504316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146163" y="504316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 txBox="1"/>
          <p:nvPr/>
        </p:nvSpPr>
        <p:spPr>
          <a:xfrm>
            <a:off x="4824729" y="5211795"/>
            <a:ext cx="8782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47"/>
              </a:rPr>
              <a:t>Toggle Popular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47"/>
              </a:rPr>
              <a:t>/</a:t>
            </a:r>
            <a:r>
              <a:rPr sz="600" spc="-50" dirty="0">
                <a:solidFill>
                  <a:srgbClr val="202020"/>
                </a:solidFill>
                <a:latin typeface="Arial"/>
                <a:cs typeface="Arial"/>
                <a:hlinkClick r:id="rId47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7"/>
              </a:rPr>
              <a:t>newest</a:t>
            </a:r>
            <a:endParaRPr sz="60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4734559" y="5248909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620767" y="5501640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4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7305"/>
                </a:lnTo>
                <a:lnTo>
                  <a:pt x="49881" y="27305"/>
                </a:lnTo>
                <a:lnTo>
                  <a:pt x="44638" y="29476"/>
                </a:lnTo>
                <a:lnTo>
                  <a:pt x="35952" y="38162"/>
                </a:lnTo>
                <a:lnTo>
                  <a:pt x="33781" y="43404"/>
                </a:lnTo>
                <a:lnTo>
                  <a:pt x="33781" y="422684"/>
                </a:lnTo>
                <a:lnTo>
                  <a:pt x="35952" y="427927"/>
                </a:lnTo>
                <a:lnTo>
                  <a:pt x="44638" y="436613"/>
                </a:lnTo>
                <a:lnTo>
                  <a:pt x="49881" y="438784"/>
                </a:lnTo>
                <a:lnTo>
                  <a:pt x="1770888" y="438784"/>
                </a:lnTo>
                <a:lnTo>
                  <a:pt x="1770888" y="478536"/>
                </a:lnTo>
                <a:close/>
              </a:path>
              <a:path w="1771014" h="478789">
                <a:moveTo>
                  <a:pt x="1770888" y="438784"/>
                </a:moveTo>
                <a:lnTo>
                  <a:pt x="1720751" y="438784"/>
                </a:lnTo>
                <a:lnTo>
                  <a:pt x="1725993" y="436613"/>
                </a:lnTo>
                <a:lnTo>
                  <a:pt x="1734679" y="427927"/>
                </a:lnTo>
                <a:lnTo>
                  <a:pt x="1736851" y="422684"/>
                </a:lnTo>
                <a:lnTo>
                  <a:pt x="1736851" y="43404"/>
                </a:lnTo>
                <a:lnTo>
                  <a:pt x="1734679" y="38162"/>
                </a:lnTo>
                <a:lnTo>
                  <a:pt x="1725993" y="29476"/>
                </a:lnTo>
                <a:lnTo>
                  <a:pt x="1720751" y="27305"/>
                </a:lnTo>
                <a:lnTo>
                  <a:pt x="1770888" y="27305"/>
                </a:lnTo>
                <a:lnTo>
                  <a:pt x="1770888" y="43878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648834" y="552322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0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 txBox="1"/>
          <p:nvPr/>
        </p:nvSpPr>
        <p:spPr>
          <a:xfrm>
            <a:off x="4824729" y="5605535"/>
            <a:ext cx="359410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Index</a:t>
            </a:r>
            <a:r>
              <a:rPr sz="50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6169024" y="559752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169024" y="559752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3"/>
                </a:lnTo>
                <a:lnTo>
                  <a:pt x="118093" y="75578"/>
                </a:lnTo>
                <a:lnTo>
                  <a:pt x="96622" y="107712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8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2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7" y="120014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29945" y="112090"/>
                </a:lnTo>
                <a:lnTo>
                  <a:pt x="26669" y="109901"/>
                </a:lnTo>
                <a:lnTo>
                  <a:pt x="23392" y="107712"/>
                </a:lnTo>
                <a:lnTo>
                  <a:pt x="1921" y="75578"/>
                </a:lnTo>
                <a:lnTo>
                  <a:pt x="1152" y="71713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48300" y="1153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107712" y="23392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9D00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 txBox="1"/>
          <p:nvPr/>
        </p:nvSpPr>
        <p:spPr>
          <a:xfrm>
            <a:off x="6176148" y="560523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6140449" y="556894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1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1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7" y="14362"/>
                </a:lnTo>
                <a:lnTo>
                  <a:pt x="69581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146164" y="557466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1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1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146163" y="557466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19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5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19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19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5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8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8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4824729" y="5743289"/>
            <a:ext cx="5778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8"/>
              </a:rPr>
              <a:t>Popularity</a:t>
            </a:r>
            <a:r>
              <a:rPr sz="600" spc="-50" dirty="0">
                <a:solidFill>
                  <a:srgbClr val="202020"/>
                </a:solidFill>
                <a:latin typeface="Arial"/>
                <a:cs typeface="Arial"/>
                <a:hlinkClick r:id="rId48"/>
              </a:rPr>
              <a:t> 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  <a:hlinkClick r:id="rId48"/>
              </a:rPr>
              <a:t>Rank</a:t>
            </a:r>
            <a:endParaRPr sz="60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4734559" y="578040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5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5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5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5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5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4620767" y="6031992"/>
            <a:ext cx="1771014" cy="341630"/>
          </a:xfrm>
          <a:custGeom>
            <a:avLst/>
            <a:gdLst/>
            <a:ahLst/>
            <a:cxnLst/>
            <a:rect l="l" t="t" r="r" b="b"/>
            <a:pathLst>
              <a:path w="1771014" h="341629">
                <a:moveTo>
                  <a:pt x="177088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448"/>
                </a:lnTo>
                <a:lnTo>
                  <a:pt x="49667" y="28448"/>
                </a:lnTo>
                <a:lnTo>
                  <a:pt x="44494" y="30590"/>
                </a:lnTo>
                <a:lnTo>
                  <a:pt x="35923" y="39160"/>
                </a:lnTo>
                <a:lnTo>
                  <a:pt x="33781" y="44333"/>
                </a:lnTo>
                <a:lnTo>
                  <a:pt x="33781" y="286881"/>
                </a:lnTo>
                <a:lnTo>
                  <a:pt x="35923" y="292054"/>
                </a:lnTo>
                <a:lnTo>
                  <a:pt x="44494" y="300624"/>
                </a:lnTo>
                <a:lnTo>
                  <a:pt x="49667" y="302767"/>
                </a:lnTo>
                <a:lnTo>
                  <a:pt x="1770888" y="302767"/>
                </a:lnTo>
                <a:lnTo>
                  <a:pt x="1770888" y="341376"/>
                </a:lnTo>
                <a:close/>
              </a:path>
              <a:path w="1771014" h="341629">
                <a:moveTo>
                  <a:pt x="1770888" y="302767"/>
                </a:moveTo>
                <a:lnTo>
                  <a:pt x="1720965" y="302767"/>
                </a:lnTo>
                <a:lnTo>
                  <a:pt x="1726138" y="300624"/>
                </a:lnTo>
                <a:lnTo>
                  <a:pt x="1734709" y="292054"/>
                </a:lnTo>
                <a:lnTo>
                  <a:pt x="1736851" y="286881"/>
                </a:lnTo>
                <a:lnTo>
                  <a:pt x="1736851" y="44333"/>
                </a:lnTo>
                <a:lnTo>
                  <a:pt x="1734709" y="39160"/>
                </a:lnTo>
                <a:lnTo>
                  <a:pt x="1726138" y="30590"/>
                </a:lnTo>
                <a:lnTo>
                  <a:pt x="1720965" y="28448"/>
                </a:lnTo>
                <a:lnTo>
                  <a:pt x="1770888" y="28448"/>
                </a:lnTo>
                <a:lnTo>
                  <a:pt x="1770888" y="30276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4648834" y="6054724"/>
            <a:ext cx="1714500" cy="285750"/>
          </a:xfrm>
          <a:custGeom>
            <a:avLst/>
            <a:gdLst/>
            <a:ahLst/>
            <a:cxnLst/>
            <a:rect l="l" t="t" r="r" b="b"/>
            <a:pathLst>
              <a:path w="1714500" h="285750">
                <a:moveTo>
                  <a:pt x="1694671" y="285749"/>
                </a:moveTo>
                <a:lnTo>
                  <a:pt x="19828" y="285749"/>
                </a:lnTo>
                <a:lnTo>
                  <a:pt x="16912" y="285169"/>
                </a:lnTo>
                <a:lnTo>
                  <a:pt x="0" y="26592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265920"/>
                </a:lnTo>
                <a:lnTo>
                  <a:pt x="1694671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6169024" y="612901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3947" y="120014"/>
                </a:moveTo>
                <a:lnTo>
                  <a:pt x="56067" y="120014"/>
                </a:lnTo>
                <a:lnTo>
                  <a:pt x="52165" y="119629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6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29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6169024" y="612901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3"/>
                </a:lnTo>
                <a:lnTo>
                  <a:pt x="118093" y="75578"/>
                </a:lnTo>
                <a:lnTo>
                  <a:pt x="96622" y="107711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6075" y="86610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3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4567" y="37043"/>
                </a:lnTo>
                <a:lnTo>
                  <a:pt x="6075" y="33402"/>
                </a:lnTo>
                <a:lnTo>
                  <a:pt x="33403" y="6075"/>
                </a:lnTo>
                <a:lnTo>
                  <a:pt x="48300" y="1152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2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2"/>
                </a:lnTo>
                <a:lnTo>
                  <a:pt x="118093" y="44435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9D00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/>
          <p:nvPr/>
        </p:nvSpPr>
        <p:spPr>
          <a:xfrm>
            <a:off x="6176148" y="6136733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6140449" y="610044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1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0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7" y="14362"/>
                </a:lnTo>
                <a:lnTo>
                  <a:pt x="69581" y="18379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6146164" y="610615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1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1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9D00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6146163" y="610615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2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19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20" y="61825"/>
                </a:lnTo>
                <a:lnTo>
                  <a:pt x="40112" y="62864"/>
                </a:lnTo>
                <a:close/>
              </a:path>
              <a:path w="62864" h="62864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4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4">
                <a:moveTo>
                  <a:pt x="42620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19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20" y="61825"/>
                </a:lnTo>
                <a:close/>
              </a:path>
              <a:path w="62864" h="62864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4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7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4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7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/>
          <p:nvPr/>
        </p:nvSpPr>
        <p:spPr>
          <a:xfrm>
            <a:off x="4824729" y="6137624"/>
            <a:ext cx="120777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Home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Feed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-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Not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Logged</a:t>
            </a:r>
            <a:r>
              <a:rPr sz="600" spc="-95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49"/>
              </a:rPr>
              <a:t>In</a:t>
            </a:r>
            <a:endParaRPr sz="600">
              <a:latin typeface="Arial"/>
              <a:cs typeface="Arial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4742941" y="6181597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32829" y="4190"/>
                </a:moveTo>
                <a:lnTo>
                  <a:pt x="698" y="4190"/>
                </a:lnTo>
                <a:lnTo>
                  <a:pt x="0" y="3492"/>
                </a:lnTo>
                <a:lnTo>
                  <a:pt x="0" y="698"/>
                </a:lnTo>
                <a:lnTo>
                  <a:pt x="698" y="0"/>
                </a:lnTo>
                <a:lnTo>
                  <a:pt x="32829" y="0"/>
                </a:lnTo>
                <a:lnTo>
                  <a:pt x="33527" y="698"/>
                </a:lnTo>
                <a:lnTo>
                  <a:pt x="33527" y="3492"/>
                </a:lnTo>
                <a:lnTo>
                  <a:pt x="32829" y="4190"/>
                </a:lnTo>
                <a:close/>
              </a:path>
              <a:path w="50800" h="38100">
                <a:moveTo>
                  <a:pt x="49593" y="20954"/>
                </a:moveTo>
                <a:lnTo>
                  <a:pt x="698" y="20954"/>
                </a:lnTo>
                <a:lnTo>
                  <a:pt x="0" y="20256"/>
                </a:lnTo>
                <a:lnTo>
                  <a:pt x="0" y="17462"/>
                </a:lnTo>
                <a:lnTo>
                  <a:pt x="698" y="16763"/>
                </a:lnTo>
                <a:lnTo>
                  <a:pt x="49593" y="16763"/>
                </a:lnTo>
                <a:lnTo>
                  <a:pt x="50291" y="17462"/>
                </a:lnTo>
                <a:lnTo>
                  <a:pt x="50291" y="20256"/>
                </a:lnTo>
                <a:lnTo>
                  <a:pt x="49593" y="20954"/>
                </a:lnTo>
                <a:close/>
              </a:path>
              <a:path w="50800" h="38100">
                <a:moveTo>
                  <a:pt x="28638" y="37718"/>
                </a:moveTo>
                <a:lnTo>
                  <a:pt x="698" y="37718"/>
                </a:lnTo>
                <a:lnTo>
                  <a:pt x="0" y="37020"/>
                </a:lnTo>
                <a:lnTo>
                  <a:pt x="0" y="34226"/>
                </a:lnTo>
                <a:lnTo>
                  <a:pt x="698" y="33527"/>
                </a:lnTo>
                <a:lnTo>
                  <a:pt x="28638" y="33527"/>
                </a:lnTo>
                <a:lnTo>
                  <a:pt x="29336" y="34226"/>
                </a:lnTo>
                <a:lnTo>
                  <a:pt x="29336" y="37020"/>
                </a:lnTo>
                <a:lnTo>
                  <a:pt x="28638" y="3771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4620767" y="6428232"/>
            <a:ext cx="1771014" cy="475615"/>
          </a:xfrm>
          <a:custGeom>
            <a:avLst/>
            <a:gdLst/>
            <a:ahLst/>
            <a:cxnLst/>
            <a:rect l="l" t="t" r="r" b="b"/>
            <a:pathLst>
              <a:path w="1771014" h="475615">
                <a:moveTo>
                  <a:pt x="1770888" y="475488"/>
                </a:moveTo>
                <a:lnTo>
                  <a:pt x="0" y="475488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543"/>
                </a:lnTo>
                <a:lnTo>
                  <a:pt x="49881" y="26543"/>
                </a:lnTo>
                <a:lnTo>
                  <a:pt x="44638" y="28714"/>
                </a:lnTo>
                <a:lnTo>
                  <a:pt x="35952" y="37400"/>
                </a:lnTo>
                <a:lnTo>
                  <a:pt x="33781" y="42642"/>
                </a:lnTo>
                <a:lnTo>
                  <a:pt x="33781" y="421921"/>
                </a:lnTo>
                <a:lnTo>
                  <a:pt x="35952" y="427164"/>
                </a:lnTo>
                <a:lnTo>
                  <a:pt x="44638" y="435850"/>
                </a:lnTo>
                <a:lnTo>
                  <a:pt x="49881" y="438022"/>
                </a:lnTo>
                <a:lnTo>
                  <a:pt x="1770888" y="438022"/>
                </a:lnTo>
                <a:lnTo>
                  <a:pt x="1770888" y="475488"/>
                </a:lnTo>
                <a:close/>
              </a:path>
              <a:path w="1771014" h="475615">
                <a:moveTo>
                  <a:pt x="1770888" y="438022"/>
                </a:moveTo>
                <a:lnTo>
                  <a:pt x="1720751" y="438022"/>
                </a:lnTo>
                <a:lnTo>
                  <a:pt x="1725993" y="435850"/>
                </a:lnTo>
                <a:lnTo>
                  <a:pt x="1734679" y="427164"/>
                </a:lnTo>
                <a:lnTo>
                  <a:pt x="1736851" y="421921"/>
                </a:lnTo>
                <a:lnTo>
                  <a:pt x="1736851" y="42642"/>
                </a:lnTo>
                <a:lnTo>
                  <a:pt x="1734679" y="37400"/>
                </a:lnTo>
                <a:lnTo>
                  <a:pt x="1725993" y="28714"/>
                </a:lnTo>
                <a:lnTo>
                  <a:pt x="1720751" y="26543"/>
                </a:lnTo>
                <a:lnTo>
                  <a:pt x="1770888" y="26543"/>
                </a:lnTo>
                <a:lnTo>
                  <a:pt x="1770888" y="43802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648834" y="644905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09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 txBox="1"/>
          <p:nvPr/>
        </p:nvSpPr>
        <p:spPr>
          <a:xfrm>
            <a:off x="4824729" y="6531365"/>
            <a:ext cx="321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Live</a:t>
            </a:r>
            <a:r>
              <a:rPr sz="500" spc="-4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15" dirty="0">
                <a:solidFill>
                  <a:srgbClr val="64778A"/>
                </a:solidFill>
                <a:latin typeface="Arial"/>
                <a:cs typeface="Arial"/>
              </a:rPr>
              <a:t>Feed</a:t>
            </a:r>
            <a:endParaRPr sz="500">
              <a:latin typeface="Arial"/>
              <a:cs typeface="Arial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6169024" y="65233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5">
                <a:moveTo>
                  <a:pt x="63947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4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7" y="12001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6169024" y="65233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5">
                <a:moveTo>
                  <a:pt x="120015" y="60007"/>
                </a:moveTo>
                <a:lnTo>
                  <a:pt x="120014" y="63947"/>
                </a:lnTo>
                <a:lnTo>
                  <a:pt x="119630" y="67849"/>
                </a:lnTo>
                <a:lnTo>
                  <a:pt x="118861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7" y="82970"/>
                </a:lnTo>
                <a:lnTo>
                  <a:pt x="113939" y="86610"/>
                </a:lnTo>
                <a:lnTo>
                  <a:pt x="93345" y="109901"/>
                </a:lnTo>
                <a:lnTo>
                  <a:pt x="90069" y="112090"/>
                </a:lnTo>
                <a:lnTo>
                  <a:pt x="60007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6075" y="86610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8"/>
                </a:lnTo>
                <a:lnTo>
                  <a:pt x="1152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5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48300" y="1152"/>
                </a:lnTo>
                <a:lnTo>
                  <a:pt x="52165" y="384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67850" y="384"/>
                </a:lnTo>
                <a:lnTo>
                  <a:pt x="71714" y="1152"/>
                </a:lnTo>
                <a:lnTo>
                  <a:pt x="75578" y="1921"/>
                </a:lnTo>
                <a:lnTo>
                  <a:pt x="107712" y="23392"/>
                </a:lnTo>
                <a:lnTo>
                  <a:pt x="118861" y="48300"/>
                </a:lnTo>
                <a:lnTo>
                  <a:pt x="119630" y="52164"/>
                </a:lnTo>
                <a:lnTo>
                  <a:pt x="120014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 txBox="1"/>
          <p:nvPr/>
        </p:nvSpPr>
        <p:spPr>
          <a:xfrm>
            <a:off x="6171683" y="653106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270" name="object 270"/>
          <p:cNvSpPr/>
          <p:nvPr/>
        </p:nvSpPr>
        <p:spPr>
          <a:xfrm>
            <a:off x="6140449" y="649477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2"/>
                </a:lnTo>
                <a:lnTo>
                  <a:pt x="59931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5"/>
                </a:lnTo>
                <a:lnTo>
                  <a:pt x="63963" y="62865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2"/>
                </a:lnTo>
                <a:lnTo>
                  <a:pt x="42073" y="74294"/>
                </a:lnTo>
                <a:close/>
              </a:path>
              <a:path w="74295" h="74295">
                <a:moveTo>
                  <a:pt x="63963" y="62865"/>
                </a:moveTo>
                <a:lnTo>
                  <a:pt x="44249" y="62865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7" y="14362"/>
                </a:lnTo>
                <a:lnTo>
                  <a:pt x="69581" y="18379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3" y="628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146164" y="650049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6146163" y="650049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19" y="61825"/>
                </a:lnTo>
                <a:lnTo>
                  <a:pt x="40112" y="62864"/>
                </a:lnTo>
                <a:close/>
              </a:path>
              <a:path w="62864" h="62865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4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5">
                <a:moveTo>
                  <a:pt x="42619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19" y="61825"/>
                </a:lnTo>
                <a:close/>
              </a:path>
              <a:path w="62864" h="62865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4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7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5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7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4824729" y="6669120"/>
            <a:ext cx="4572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0"/>
              </a:rPr>
              <a:t>Activity</a:t>
            </a:r>
            <a:r>
              <a:rPr sz="600" spc="-50" dirty="0">
                <a:solidFill>
                  <a:srgbClr val="202020"/>
                </a:solidFill>
                <a:latin typeface="Arial"/>
                <a:cs typeface="Arial"/>
                <a:hlinkClick r:id="rId50"/>
              </a:rPr>
              <a:t> </a:t>
            </a:r>
            <a:r>
              <a:rPr sz="600" spc="-5" dirty="0">
                <a:solidFill>
                  <a:srgbClr val="202020"/>
                </a:solidFill>
                <a:latin typeface="Arial"/>
                <a:cs typeface="Arial"/>
                <a:hlinkClick r:id="rId50"/>
              </a:rPr>
              <a:t>Row</a:t>
            </a:r>
            <a:endParaRPr sz="600">
              <a:latin typeface="Arial"/>
              <a:cs typeface="Arial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4734559" y="670623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4" h="51434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4" h="51434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4" h="51434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4" h="51434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4" h="51434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620767" y="6958584"/>
            <a:ext cx="1771014" cy="187960"/>
          </a:xfrm>
          <a:custGeom>
            <a:avLst/>
            <a:gdLst/>
            <a:ahLst/>
            <a:cxnLst/>
            <a:rect l="l" t="t" r="r" b="b"/>
            <a:pathLst>
              <a:path w="1771014" h="187959">
                <a:moveTo>
                  <a:pt x="33781" y="187706"/>
                </a:moveTo>
                <a:lnTo>
                  <a:pt x="0" y="18770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7686"/>
                </a:lnTo>
                <a:lnTo>
                  <a:pt x="49976" y="27686"/>
                </a:lnTo>
                <a:lnTo>
                  <a:pt x="44702" y="29869"/>
                </a:lnTo>
                <a:lnTo>
                  <a:pt x="35965" y="38607"/>
                </a:lnTo>
                <a:lnTo>
                  <a:pt x="33781" y="43880"/>
                </a:lnTo>
                <a:lnTo>
                  <a:pt x="33781" y="187706"/>
                </a:lnTo>
                <a:close/>
              </a:path>
              <a:path w="1771014" h="187959">
                <a:moveTo>
                  <a:pt x="1770888" y="187706"/>
                </a:moveTo>
                <a:lnTo>
                  <a:pt x="1736851" y="187706"/>
                </a:lnTo>
                <a:lnTo>
                  <a:pt x="1736851" y="43880"/>
                </a:lnTo>
                <a:lnTo>
                  <a:pt x="1734666" y="38607"/>
                </a:lnTo>
                <a:lnTo>
                  <a:pt x="1725929" y="29869"/>
                </a:lnTo>
                <a:lnTo>
                  <a:pt x="1720656" y="27686"/>
                </a:lnTo>
                <a:lnTo>
                  <a:pt x="1770888" y="27686"/>
                </a:lnTo>
                <a:lnTo>
                  <a:pt x="1770888" y="187706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648834" y="6980553"/>
            <a:ext cx="1714500" cy="165735"/>
          </a:xfrm>
          <a:custGeom>
            <a:avLst/>
            <a:gdLst/>
            <a:ahLst/>
            <a:cxnLst/>
            <a:rect l="l" t="t" r="r" b="b"/>
            <a:pathLst>
              <a:path w="1714500" h="165734">
                <a:moveTo>
                  <a:pt x="1714499" y="165735"/>
                </a:moveTo>
                <a:lnTo>
                  <a:pt x="0" y="165735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1657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 txBox="1"/>
          <p:nvPr/>
        </p:nvSpPr>
        <p:spPr>
          <a:xfrm>
            <a:off x="4824729" y="706286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278" name="object 278"/>
          <p:cNvSpPr/>
          <p:nvPr/>
        </p:nvSpPr>
        <p:spPr>
          <a:xfrm>
            <a:off x="6169024" y="7054849"/>
            <a:ext cx="120014" cy="91440"/>
          </a:xfrm>
          <a:custGeom>
            <a:avLst/>
            <a:gdLst/>
            <a:ahLst/>
            <a:cxnLst/>
            <a:rect l="l" t="t" r="r" b="b"/>
            <a:pathLst>
              <a:path w="120014" h="91440">
                <a:moveTo>
                  <a:pt x="111174" y="91440"/>
                </a:moveTo>
                <a:lnTo>
                  <a:pt x="8840" y="91440"/>
                </a:lnTo>
                <a:lnTo>
                  <a:pt x="7924" y="90068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7" y="0"/>
                </a:lnTo>
                <a:lnTo>
                  <a:pt x="99653" y="14789"/>
                </a:lnTo>
                <a:lnTo>
                  <a:pt x="119630" y="52163"/>
                </a:lnTo>
                <a:lnTo>
                  <a:pt x="120014" y="56066"/>
                </a:lnTo>
                <a:lnTo>
                  <a:pt x="120014" y="63947"/>
                </a:lnTo>
                <a:lnTo>
                  <a:pt x="111174" y="91440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6280198" y="7114857"/>
            <a:ext cx="8890" cy="31750"/>
          </a:xfrm>
          <a:custGeom>
            <a:avLst/>
            <a:gdLst/>
            <a:ahLst/>
            <a:cxnLst/>
            <a:rect l="l" t="t" r="r" b="b"/>
            <a:pathLst>
              <a:path w="8889" h="31750">
                <a:moveTo>
                  <a:pt x="8841" y="0"/>
                </a:moveTo>
                <a:lnTo>
                  <a:pt x="8840" y="3940"/>
                </a:lnTo>
                <a:lnTo>
                  <a:pt x="8456" y="7842"/>
                </a:lnTo>
                <a:lnTo>
                  <a:pt x="7687" y="11706"/>
                </a:lnTo>
                <a:lnTo>
                  <a:pt x="6919" y="15570"/>
                </a:lnTo>
                <a:lnTo>
                  <a:pt x="5780" y="19322"/>
                </a:lnTo>
                <a:lnTo>
                  <a:pt x="4273" y="22962"/>
                </a:lnTo>
                <a:lnTo>
                  <a:pt x="2765" y="26602"/>
                </a:lnTo>
                <a:lnTo>
                  <a:pt x="916" y="30060"/>
                </a:lnTo>
                <a:lnTo>
                  <a:pt x="0" y="31432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6169024" y="7054849"/>
            <a:ext cx="120014" cy="91440"/>
          </a:xfrm>
          <a:custGeom>
            <a:avLst/>
            <a:gdLst/>
            <a:ahLst/>
            <a:cxnLst/>
            <a:rect l="l" t="t" r="r" b="b"/>
            <a:pathLst>
              <a:path w="120014" h="91440">
                <a:moveTo>
                  <a:pt x="8840" y="91440"/>
                </a:moveTo>
                <a:lnTo>
                  <a:pt x="7924" y="90068"/>
                </a:lnTo>
                <a:lnTo>
                  <a:pt x="6075" y="86610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7"/>
                </a:lnTo>
                <a:lnTo>
                  <a:pt x="1152" y="71713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384" y="52164"/>
                </a:lnTo>
                <a:lnTo>
                  <a:pt x="1152" y="48299"/>
                </a:lnTo>
                <a:lnTo>
                  <a:pt x="1921" y="44435"/>
                </a:lnTo>
                <a:lnTo>
                  <a:pt x="3059" y="40683"/>
                </a:lnTo>
                <a:lnTo>
                  <a:pt x="4567" y="37042"/>
                </a:lnTo>
                <a:lnTo>
                  <a:pt x="6075" y="33402"/>
                </a:lnTo>
                <a:lnTo>
                  <a:pt x="7924" y="29944"/>
                </a:lnTo>
                <a:lnTo>
                  <a:pt x="10113" y="26669"/>
                </a:lnTo>
                <a:lnTo>
                  <a:pt x="12302" y="23392"/>
                </a:lnTo>
                <a:lnTo>
                  <a:pt x="26669" y="10112"/>
                </a:lnTo>
                <a:lnTo>
                  <a:pt x="29945" y="7922"/>
                </a:lnTo>
                <a:lnTo>
                  <a:pt x="56067" y="0"/>
                </a:lnTo>
                <a:lnTo>
                  <a:pt x="60007" y="0"/>
                </a:lnTo>
                <a:lnTo>
                  <a:pt x="63947" y="0"/>
                </a:lnTo>
                <a:lnTo>
                  <a:pt x="93345" y="10112"/>
                </a:lnTo>
                <a:lnTo>
                  <a:pt x="96622" y="12302"/>
                </a:lnTo>
                <a:lnTo>
                  <a:pt x="109901" y="26669"/>
                </a:lnTo>
                <a:lnTo>
                  <a:pt x="112090" y="29944"/>
                </a:lnTo>
                <a:lnTo>
                  <a:pt x="118861" y="48299"/>
                </a:lnTo>
                <a:lnTo>
                  <a:pt x="119630" y="52164"/>
                </a:lnTo>
                <a:lnTo>
                  <a:pt x="120014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 txBox="1"/>
          <p:nvPr/>
        </p:nvSpPr>
        <p:spPr>
          <a:xfrm>
            <a:off x="6171683" y="7062563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6140449" y="702627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3" y="74294"/>
                </a:moveTo>
                <a:lnTo>
                  <a:pt x="32221" y="74294"/>
                </a:lnTo>
                <a:lnTo>
                  <a:pt x="27482" y="73351"/>
                </a:lnTo>
                <a:lnTo>
                  <a:pt x="0" y="42073"/>
                </a:lnTo>
                <a:lnTo>
                  <a:pt x="0" y="32220"/>
                </a:lnTo>
                <a:lnTo>
                  <a:pt x="27482" y="942"/>
                </a:lnTo>
                <a:lnTo>
                  <a:pt x="32221" y="0"/>
                </a:lnTo>
                <a:lnTo>
                  <a:pt x="42073" y="0"/>
                </a:lnTo>
                <a:lnTo>
                  <a:pt x="46811" y="942"/>
                </a:lnTo>
                <a:lnTo>
                  <a:pt x="55914" y="4711"/>
                </a:lnTo>
                <a:lnTo>
                  <a:pt x="59931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1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5"/>
                </a:lnTo>
                <a:lnTo>
                  <a:pt x="63963" y="62865"/>
                </a:lnTo>
                <a:lnTo>
                  <a:pt x="59931" y="66897"/>
                </a:lnTo>
                <a:lnTo>
                  <a:pt x="55914" y="69581"/>
                </a:lnTo>
                <a:lnTo>
                  <a:pt x="46811" y="73351"/>
                </a:lnTo>
                <a:lnTo>
                  <a:pt x="42073" y="74294"/>
                </a:lnTo>
                <a:close/>
              </a:path>
              <a:path w="74295" h="74295">
                <a:moveTo>
                  <a:pt x="63963" y="62865"/>
                </a:moveTo>
                <a:lnTo>
                  <a:pt x="44249" y="62865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1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7" y="14362"/>
                </a:lnTo>
                <a:lnTo>
                  <a:pt x="69581" y="18379"/>
                </a:lnTo>
                <a:lnTo>
                  <a:pt x="73352" y="27481"/>
                </a:lnTo>
                <a:lnTo>
                  <a:pt x="74294" y="32220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1" y="55913"/>
                </a:lnTo>
                <a:lnTo>
                  <a:pt x="66897" y="59930"/>
                </a:lnTo>
                <a:lnTo>
                  <a:pt x="63963" y="628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146164" y="703198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6146163" y="7031990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2620" y="1038"/>
                </a:lnTo>
                <a:lnTo>
                  <a:pt x="31432" y="1038"/>
                </a:lnTo>
                <a:lnTo>
                  <a:pt x="19602" y="3427"/>
                </a:lnTo>
                <a:lnTo>
                  <a:pt x="9941" y="9940"/>
                </a:lnTo>
                <a:lnTo>
                  <a:pt x="3427" y="19601"/>
                </a:lnTo>
                <a:lnTo>
                  <a:pt x="1039" y="31432"/>
                </a:lnTo>
                <a:lnTo>
                  <a:pt x="3427" y="43262"/>
                </a:lnTo>
                <a:lnTo>
                  <a:pt x="9941" y="52923"/>
                </a:lnTo>
                <a:lnTo>
                  <a:pt x="19602" y="59437"/>
                </a:lnTo>
                <a:lnTo>
                  <a:pt x="31432" y="61825"/>
                </a:lnTo>
                <a:lnTo>
                  <a:pt x="42619" y="61825"/>
                </a:lnTo>
                <a:lnTo>
                  <a:pt x="40112" y="62864"/>
                </a:lnTo>
                <a:close/>
              </a:path>
              <a:path w="62864" h="62865">
                <a:moveTo>
                  <a:pt x="31432" y="61825"/>
                </a:moveTo>
                <a:lnTo>
                  <a:pt x="19602" y="59437"/>
                </a:lnTo>
                <a:lnTo>
                  <a:pt x="9941" y="52923"/>
                </a:lnTo>
                <a:lnTo>
                  <a:pt x="3427" y="43262"/>
                </a:lnTo>
                <a:lnTo>
                  <a:pt x="1039" y="31432"/>
                </a:lnTo>
                <a:lnTo>
                  <a:pt x="3427" y="19601"/>
                </a:lnTo>
                <a:lnTo>
                  <a:pt x="9941" y="9940"/>
                </a:lnTo>
                <a:lnTo>
                  <a:pt x="19602" y="3427"/>
                </a:lnTo>
                <a:lnTo>
                  <a:pt x="31432" y="1038"/>
                </a:lnTo>
                <a:lnTo>
                  <a:pt x="43263" y="3427"/>
                </a:lnTo>
                <a:lnTo>
                  <a:pt x="52924" y="9940"/>
                </a:lnTo>
                <a:lnTo>
                  <a:pt x="55807" y="14217"/>
                </a:lnTo>
                <a:lnTo>
                  <a:pt x="26986" y="14217"/>
                </a:lnTo>
                <a:lnTo>
                  <a:pt x="24349" y="16854"/>
                </a:lnTo>
                <a:lnTo>
                  <a:pt x="24349" y="18993"/>
                </a:lnTo>
                <a:lnTo>
                  <a:pt x="36788" y="31432"/>
                </a:lnTo>
                <a:lnTo>
                  <a:pt x="24349" y="43871"/>
                </a:lnTo>
                <a:lnTo>
                  <a:pt x="24349" y="46009"/>
                </a:lnTo>
                <a:lnTo>
                  <a:pt x="26986" y="48647"/>
                </a:lnTo>
                <a:lnTo>
                  <a:pt x="55807" y="48647"/>
                </a:lnTo>
                <a:lnTo>
                  <a:pt x="52924" y="52923"/>
                </a:lnTo>
                <a:lnTo>
                  <a:pt x="43263" y="59437"/>
                </a:lnTo>
                <a:lnTo>
                  <a:pt x="31432" y="61825"/>
                </a:lnTo>
                <a:close/>
              </a:path>
              <a:path w="62864" h="62865">
                <a:moveTo>
                  <a:pt x="42619" y="61825"/>
                </a:moveTo>
                <a:lnTo>
                  <a:pt x="31432" y="61825"/>
                </a:lnTo>
                <a:lnTo>
                  <a:pt x="43263" y="59437"/>
                </a:lnTo>
                <a:lnTo>
                  <a:pt x="52924" y="52923"/>
                </a:lnTo>
                <a:lnTo>
                  <a:pt x="59437" y="43262"/>
                </a:lnTo>
                <a:lnTo>
                  <a:pt x="61826" y="31432"/>
                </a:lnTo>
                <a:lnTo>
                  <a:pt x="59437" y="19601"/>
                </a:lnTo>
                <a:lnTo>
                  <a:pt x="52924" y="9940"/>
                </a:lnTo>
                <a:lnTo>
                  <a:pt x="43263" y="3427"/>
                </a:lnTo>
                <a:lnTo>
                  <a:pt x="31432" y="1038"/>
                </a:lnTo>
                <a:lnTo>
                  <a:pt x="42620" y="1038"/>
                </a:lnTo>
                <a:lnTo>
                  <a:pt x="47520" y="3068"/>
                </a:lnTo>
                <a:lnTo>
                  <a:pt x="59796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6" y="47520"/>
                </a:lnTo>
                <a:lnTo>
                  <a:pt x="47520" y="59795"/>
                </a:lnTo>
                <a:lnTo>
                  <a:pt x="42619" y="61825"/>
                </a:lnTo>
                <a:close/>
              </a:path>
              <a:path w="62864" h="62865">
                <a:moveTo>
                  <a:pt x="29124" y="48647"/>
                </a:moveTo>
                <a:lnTo>
                  <a:pt x="26986" y="48647"/>
                </a:lnTo>
                <a:lnTo>
                  <a:pt x="24349" y="46009"/>
                </a:lnTo>
                <a:lnTo>
                  <a:pt x="24349" y="43871"/>
                </a:lnTo>
                <a:lnTo>
                  <a:pt x="36788" y="31432"/>
                </a:lnTo>
                <a:lnTo>
                  <a:pt x="24349" y="18993"/>
                </a:lnTo>
                <a:lnTo>
                  <a:pt x="24349" y="16854"/>
                </a:lnTo>
                <a:lnTo>
                  <a:pt x="26986" y="14217"/>
                </a:lnTo>
                <a:lnTo>
                  <a:pt x="29124" y="14217"/>
                </a:lnTo>
                <a:lnTo>
                  <a:pt x="44611" y="29703"/>
                </a:lnTo>
                <a:lnTo>
                  <a:pt x="44941" y="30567"/>
                </a:lnTo>
                <a:lnTo>
                  <a:pt x="44941" y="32296"/>
                </a:lnTo>
                <a:lnTo>
                  <a:pt x="44611" y="33160"/>
                </a:lnTo>
                <a:lnTo>
                  <a:pt x="29124" y="48647"/>
                </a:lnTo>
                <a:close/>
              </a:path>
              <a:path w="62864" h="62865">
                <a:moveTo>
                  <a:pt x="55807" y="48647"/>
                </a:moveTo>
                <a:lnTo>
                  <a:pt x="29124" y="48647"/>
                </a:lnTo>
                <a:lnTo>
                  <a:pt x="44611" y="33160"/>
                </a:lnTo>
                <a:lnTo>
                  <a:pt x="44941" y="32296"/>
                </a:lnTo>
                <a:lnTo>
                  <a:pt x="44941" y="30567"/>
                </a:lnTo>
                <a:lnTo>
                  <a:pt x="44611" y="29703"/>
                </a:lnTo>
                <a:lnTo>
                  <a:pt x="29124" y="14217"/>
                </a:lnTo>
                <a:lnTo>
                  <a:pt x="55807" y="14217"/>
                </a:lnTo>
                <a:lnTo>
                  <a:pt x="59437" y="19601"/>
                </a:lnTo>
                <a:lnTo>
                  <a:pt x="61826" y="31432"/>
                </a:lnTo>
                <a:lnTo>
                  <a:pt x="59437" y="43262"/>
                </a:lnTo>
                <a:lnTo>
                  <a:pt x="55807" y="486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 txBox="1"/>
          <p:nvPr/>
        </p:nvSpPr>
        <p:spPr>
          <a:xfrm>
            <a:off x="6544944" y="783859"/>
            <a:ext cx="522605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-10" dirty="0">
                <a:solidFill>
                  <a:srgbClr val="202020"/>
                </a:solidFill>
                <a:latin typeface="Arial"/>
                <a:cs typeface="Arial"/>
              </a:rPr>
              <a:t>C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750" spc="25" dirty="0">
                <a:solidFill>
                  <a:srgbClr val="202020"/>
                </a:solidFill>
                <a:latin typeface="Arial"/>
                <a:cs typeface="Arial"/>
              </a:rPr>
              <a:t>m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750" spc="35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750" spc="2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750" spc="35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d</a:t>
            </a:r>
            <a:endParaRPr sz="750">
              <a:latin typeface="Arial"/>
              <a:cs typeface="Arial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6557643" y="948372"/>
            <a:ext cx="1754505" cy="0"/>
          </a:xfrm>
          <a:custGeom>
            <a:avLst/>
            <a:gdLst/>
            <a:ahLst/>
            <a:cxnLst/>
            <a:rect l="l" t="t" r="r" b="b"/>
            <a:pathLst>
              <a:path w="1754504">
                <a:moveTo>
                  <a:pt x="0" y="0"/>
                </a:moveTo>
                <a:lnTo>
                  <a:pt x="1754504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 txBox="1"/>
          <p:nvPr/>
        </p:nvSpPr>
        <p:spPr>
          <a:xfrm>
            <a:off x="6544944" y="976088"/>
            <a:ext cx="22796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40" dirty="0">
                <a:solidFill>
                  <a:srgbClr val="64778A"/>
                </a:solidFill>
                <a:latin typeface="Arial"/>
                <a:cs typeface="Arial"/>
              </a:rPr>
              <a:t>9</a:t>
            </a:r>
            <a:r>
              <a:rPr sz="45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64778A"/>
                </a:solidFill>
                <a:latin typeface="Arial"/>
                <a:cs typeface="Arial"/>
              </a:rPr>
              <a:t>Items</a:t>
            </a:r>
            <a:endParaRPr sz="450">
              <a:latin typeface="Arial"/>
              <a:cs typeface="Arial"/>
            </a:endParaRPr>
          </a:p>
        </p:txBody>
      </p:sp>
      <p:sp>
        <p:nvSpPr>
          <p:cNvPr id="288" name="object 288"/>
          <p:cNvSpPr/>
          <p:nvPr/>
        </p:nvSpPr>
        <p:spPr>
          <a:xfrm>
            <a:off x="6528816" y="1146048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5" h="478790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067"/>
                </a:lnTo>
                <a:lnTo>
                  <a:pt x="50642" y="28067"/>
                </a:lnTo>
                <a:lnTo>
                  <a:pt x="45400" y="30238"/>
                </a:lnTo>
                <a:lnTo>
                  <a:pt x="36713" y="38924"/>
                </a:lnTo>
                <a:lnTo>
                  <a:pt x="34542" y="44167"/>
                </a:lnTo>
                <a:lnTo>
                  <a:pt x="34542" y="423447"/>
                </a:lnTo>
                <a:lnTo>
                  <a:pt x="36714" y="428689"/>
                </a:lnTo>
                <a:lnTo>
                  <a:pt x="45400" y="437375"/>
                </a:lnTo>
                <a:lnTo>
                  <a:pt x="50642" y="439547"/>
                </a:lnTo>
                <a:lnTo>
                  <a:pt x="1770888" y="439547"/>
                </a:lnTo>
                <a:lnTo>
                  <a:pt x="1770888" y="478536"/>
                </a:lnTo>
                <a:close/>
              </a:path>
              <a:path w="1771015" h="478790">
                <a:moveTo>
                  <a:pt x="1770888" y="439547"/>
                </a:moveTo>
                <a:lnTo>
                  <a:pt x="1721511" y="439547"/>
                </a:lnTo>
                <a:lnTo>
                  <a:pt x="1726754" y="437375"/>
                </a:lnTo>
                <a:lnTo>
                  <a:pt x="1735441" y="428689"/>
                </a:lnTo>
                <a:lnTo>
                  <a:pt x="1737612" y="423447"/>
                </a:lnTo>
                <a:lnTo>
                  <a:pt x="1737612" y="44167"/>
                </a:lnTo>
                <a:lnTo>
                  <a:pt x="1735440" y="38924"/>
                </a:lnTo>
                <a:lnTo>
                  <a:pt x="1726754" y="30238"/>
                </a:lnTo>
                <a:lnTo>
                  <a:pt x="1721511" y="28067"/>
                </a:lnTo>
                <a:lnTo>
                  <a:pt x="1770888" y="28067"/>
                </a:lnTo>
                <a:lnTo>
                  <a:pt x="1770888" y="439547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557643" y="116839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09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 txBox="1"/>
          <p:nvPr/>
        </p:nvSpPr>
        <p:spPr>
          <a:xfrm>
            <a:off x="6733539" y="1250706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8077833" y="1242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8077833" y="12426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1"/>
                </a:lnTo>
                <a:lnTo>
                  <a:pt x="113939" y="86611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37043" y="115447"/>
                </a:lnTo>
                <a:lnTo>
                  <a:pt x="33403" y="113939"/>
                </a:lnTo>
                <a:lnTo>
                  <a:pt x="17575" y="102439"/>
                </a:lnTo>
                <a:lnTo>
                  <a:pt x="14789" y="99652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384" y="52164"/>
                </a:lnTo>
                <a:lnTo>
                  <a:pt x="1153" y="48300"/>
                </a:lnTo>
                <a:lnTo>
                  <a:pt x="1921" y="44436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109901" y="26668"/>
                </a:lnTo>
                <a:lnTo>
                  <a:pt x="112091" y="29945"/>
                </a:lnTo>
                <a:lnTo>
                  <a:pt x="113939" y="33403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 txBox="1"/>
          <p:nvPr/>
        </p:nvSpPr>
        <p:spPr>
          <a:xfrm>
            <a:off x="8080493" y="1250408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8049258" y="121411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2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4">
                <a:moveTo>
                  <a:pt x="63965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5" y="11429"/>
                </a:lnTo>
                <a:lnTo>
                  <a:pt x="66898" y="14363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4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8054973" y="1219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5">
                <a:moveTo>
                  <a:pt x="40112" y="62864"/>
                </a:moveTo>
                <a:lnTo>
                  <a:pt x="22752" y="62864"/>
                </a:lnTo>
                <a:lnTo>
                  <a:pt x="15343" y="59796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1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6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054973" y="121983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5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9"/>
                </a:lnTo>
                <a:lnTo>
                  <a:pt x="31432" y="986"/>
                </a:lnTo>
                <a:lnTo>
                  <a:pt x="19581" y="3379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5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9"/>
                </a:lnTo>
                <a:lnTo>
                  <a:pt x="31432" y="986"/>
                </a:lnTo>
                <a:lnTo>
                  <a:pt x="43283" y="3379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5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6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6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5">
                <a:moveTo>
                  <a:pt x="18314" y="23053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3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3"/>
                </a:lnTo>
                <a:close/>
              </a:path>
              <a:path w="62865" h="62865">
                <a:moveTo>
                  <a:pt x="36171" y="31432"/>
                </a:moveTo>
                <a:lnTo>
                  <a:pt x="44550" y="23053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5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5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5">
                <a:moveTo>
                  <a:pt x="18314" y="39811"/>
                </a:moveTo>
                <a:lnTo>
                  <a:pt x="18314" y="23053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5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 txBox="1"/>
          <p:nvPr/>
        </p:nvSpPr>
        <p:spPr>
          <a:xfrm>
            <a:off x="6733539" y="1388460"/>
            <a:ext cx="8724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51"/>
              </a:rPr>
              <a:t>Go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51"/>
              </a:rPr>
              <a:t>to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1"/>
              </a:rPr>
              <a:t>facebook</a:t>
            </a:r>
            <a:r>
              <a:rPr sz="600" spc="-114" dirty="0">
                <a:solidFill>
                  <a:srgbClr val="202020"/>
                </a:solidFill>
                <a:latin typeface="Arial"/>
                <a:cs typeface="Arial"/>
                <a:hlinkClick r:id="rId51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1"/>
              </a:rPr>
              <a:t>account</a:t>
            </a:r>
            <a:endParaRPr sz="600">
              <a:latin typeface="Arial"/>
              <a:cs typeface="Arial"/>
            </a:endParaRPr>
          </a:p>
        </p:txBody>
      </p:sp>
      <p:sp>
        <p:nvSpPr>
          <p:cNvPr id="298" name="object 298"/>
          <p:cNvSpPr/>
          <p:nvPr/>
        </p:nvSpPr>
        <p:spPr>
          <a:xfrm>
            <a:off x="6643368" y="1425574"/>
            <a:ext cx="62865" cy="51435"/>
          </a:xfrm>
          <a:custGeom>
            <a:avLst/>
            <a:gdLst/>
            <a:ahLst/>
            <a:cxnLst/>
            <a:rect l="l" t="t" r="r" b="b"/>
            <a:pathLst>
              <a:path w="62865" h="51434">
                <a:moveTo>
                  <a:pt x="58995" y="51434"/>
                </a:moveTo>
                <a:lnTo>
                  <a:pt x="6185" y="51427"/>
                </a:lnTo>
                <a:lnTo>
                  <a:pt x="0" y="3846"/>
                </a:lnTo>
                <a:lnTo>
                  <a:pt x="3869" y="0"/>
                </a:lnTo>
                <a:lnTo>
                  <a:pt x="56679" y="7"/>
                </a:lnTo>
                <a:lnTo>
                  <a:pt x="58691" y="846"/>
                </a:lnTo>
                <a:lnTo>
                  <a:pt x="62024" y="4183"/>
                </a:lnTo>
                <a:lnTo>
                  <a:pt x="62660" y="5714"/>
                </a:lnTo>
                <a:lnTo>
                  <a:pt x="8543" y="5714"/>
                </a:lnTo>
                <a:lnTo>
                  <a:pt x="6679" y="5744"/>
                </a:lnTo>
                <a:lnTo>
                  <a:pt x="5747" y="6680"/>
                </a:lnTo>
                <a:lnTo>
                  <a:pt x="5726" y="44754"/>
                </a:lnTo>
                <a:lnTo>
                  <a:pt x="6669" y="45701"/>
                </a:lnTo>
                <a:lnTo>
                  <a:pt x="62864" y="45719"/>
                </a:lnTo>
                <a:lnTo>
                  <a:pt x="62864" y="47588"/>
                </a:lnTo>
                <a:lnTo>
                  <a:pt x="58995" y="51434"/>
                </a:lnTo>
                <a:close/>
              </a:path>
              <a:path w="62865" h="51434">
                <a:moveTo>
                  <a:pt x="62864" y="45719"/>
                </a:moveTo>
                <a:lnTo>
                  <a:pt x="54321" y="45719"/>
                </a:lnTo>
                <a:lnTo>
                  <a:pt x="56185" y="45690"/>
                </a:lnTo>
                <a:lnTo>
                  <a:pt x="57117" y="44754"/>
                </a:lnTo>
                <a:lnTo>
                  <a:pt x="57138" y="6680"/>
                </a:lnTo>
                <a:lnTo>
                  <a:pt x="56195" y="5733"/>
                </a:lnTo>
                <a:lnTo>
                  <a:pt x="54321" y="5714"/>
                </a:lnTo>
                <a:lnTo>
                  <a:pt x="62660" y="5714"/>
                </a:lnTo>
                <a:lnTo>
                  <a:pt x="62860" y="6197"/>
                </a:lnTo>
                <a:lnTo>
                  <a:pt x="62864" y="45719"/>
                </a:lnTo>
                <a:close/>
              </a:path>
              <a:path w="62865" h="51434">
                <a:moveTo>
                  <a:pt x="17144" y="22859"/>
                </a:moveTo>
                <a:lnTo>
                  <a:pt x="15566" y="22859"/>
                </a:lnTo>
                <a:lnTo>
                  <a:pt x="14219" y="22302"/>
                </a:lnTo>
                <a:lnTo>
                  <a:pt x="11987" y="20070"/>
                </a:lnTo>
                <a:lnTo>
                  <a:pt x="11429" y="18723"/>
                </a:lnTo>
                <a:lnTo>
                  <a:pt x="11429" y="15566"/>
                </a:lnTo>
                <a:lnTo>
                  <a:pt x="11987" y="14219"/>
                </a:lnTo>
                <a:lnTo>
                  <a:pt x="14219" y="11987"/>
                </a:lnTo>
                <a:lnTo>
                  <a:pt x="15566" y="11429"/>
                </a:lnTo>
                <a:lnTo>
                  <a:pt x="18723" y="11429"/>
                </a:lnTo>
                <a:lnTo>
                  <a:pt x="20070" y="11987"/>
                </a:lnTo>
                <a:lnTo>
                  <a:pt x="22302" y="14219"/>
                </a:lnTo>
                <a:lnTo>
                  <a:pt x="22859" y="15566"/>
                </a:lnTo>
                <a:lnTo>
                  <a:pt x="22859" y="18723"/>
                </a:lnTo>
                <a:lnTo>
                  <a:pt x="22302" y="20070"/>
                </a:lnTo>
                <a:lnTo>
                  <a:pt x="20070" y="22302"/>
                </a:lnTo>
                <a:lnTo>
                  <a:pt x="18723" y="22859"/>
                </a:lnTo>
                <a:lnTo>
                  <a:pt x="17144" y="22859"/>
                </a:lnTo>
                <a:close/>
              </a:path>
              <a:path w="62865" h="51434">
                <a:moveTo>
                  <a:pt x="14477" y="40576"/>
                </a:moveTo>
                <a:lnTo>
                  <a:pt x="13144" y="40385"/>
                </a:lnTo>
                <a:lnTo>
                  <a:pt x="10858" y="37337"/>
                </a:lnTo>
                <a:lnTo>
                  <a:pt x="11048" y="36004"/>
                </a:lnTo>
                <a:lnTo>
                  <a:pt x="35398" y="17739"/>
                </a:lnTo>
                <a:lnTo>
                  <a:pt x="36747" y="16697"/>
                </a:lnTo>
                <a:lnTo>
                  <a:pt x="38014" y="16788"/>
                </a:lnTo>
                <a:lnTo>
                  <a:pt x="39199" y="18013"/>
                </a:lnTo>
                <a:lnTo>
                  <a:pt x="44962" y="23774"/>
                </a:lnTo>
                <a:lnTo>
                  <a:pt x="36878" y="23774"/>
                </a:lnTo>
                <a:lnTo>
                  <a:pt x="14477" y="40576"/>
                </a:lnTo>
                <a:close/>
              </a:path>
              <a:path w="62865" h="51434">
                <a:moveTo>
                  <a:pt x="47903" y="34804"/>
                </a:moveTo>
                <a:lnTo>
                  <a:pt x="36878" y="23774"/>
                </a:lnTo>
                <a:lnTo>
                  <a:pt x="44962" y="23774"/>
                </a:lnTo>
                <a:lnTo>
                  <a:pt x="51949" y="30758"/>
                </a:lnTo>
                <a:lnTo>
                  <a:pt x="51949" y="32106"/>
                </a:lnTo>
                <a:lnTo>
                  <a:pt x="49251" y="34804"/>
                </a:lnTo>
                <a:lnTo>
                  <a:pt x="47903" y="3480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528816" y="1679448"/>
            <a:ext cx="1771014" cy="475615"/>
          </a:xfrm>
          <a:custGeom>
            <a:avLst/>
            <a:gdLst/>
            <a:ahLst/>
            <a:cxnLst/>
            <a:rect l="l" t="t" r="r" b="b"/>
            <a:pathLst>
              <a:path w="1771015" h="475614">
                <a:moveTo>
                  <a:pt x="1770888" y="475488"/>
                </a:moveTo>
                <a:lnTo>
                  <a:pt x="0" y="475488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162"/>
                </a:lnTo>
                <a:lnTo>
                  <a:pt x="50642" y="26162"/>
                </a:lnTo>
                <a:lnTo>
                  <a:pt x="45400" y="28333"/>
                </a:lnTo>
                <a:lnTo>
                  <a:pt x="36713" y="37019"/>
                </a:lnTo>
                <a:lnTo>
                  <a:pt x="34542" y="42262"/>
                </a:lnTo>
                <a:lnTo>
                  <a:pt x="34542" y="421541"/>
                </a:lnTo>
                <a:lnTo>
                  <a:pt x="36713" y="426784"/>
                </a:lnTo>
                <a:lnTo>
                  <a:pt x="45400" y="435470"/>
                </a:lnTo>
                <a:lnTo>
                  <a:pt x="50642" y="437642"/>
                </a:lnTo>
                <a:lnTo>
                  <a:pt x="1770888" y="437642"/>
                </a:lnTo>
                <a:lnTo>
                  <a:pt x="1770888" y="475488"/>
                </a:lnTo>
                <a:close/>
              </a:path>
              <a:path w="1771015" h="475614">
                <a:moveTo>
                  <a:pt x="1770888" y="437642"/>
                </a:moveTo>
                <a:lnTo>
                  <a:pt x="1721511" y="437642"/>
                </a:lnTo>
                <a:lnTo>
                  <a:pt x="1726754" y="435470"/>
                </a:lnTo>
                <a:lnTo>
                  <a:pt x="1735441" y="426784"/>
                </a:lnTo>
                <a:lnTo>
                  <a:pt x="1737612" y="421541"/>
                </a:lnTo>
                <a:lnTo>
                  <a:pt x="1737612" y="42262"/>
                </a:lnTo>
                <a:lnTo>
                  <a:pt x="1735440" y="37019"/>
                </a:lnTo>
                <a:lnTo>
                  <a:pt x="1726754" y="28333"/>
                </a:lnTo>
                <a:lnTo>
                  <a:pt x="1721511" y="26162"/>
                </a:lnTo>
                <a:lnTo>
                  <a:pt x="1770888" y="26162"/>
                </a:lnTo>
                <a:lnTo>
                  <a:pt x="1770888" y="437642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6557643" y="169989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 txBox="1"/>
          <p:nvPr/>
        </p:nvSpPr>
        <p:spPr>
          <a:xfrm>
            <a:off x="6733539" y="1782200"/>
            <a:ext cx="359410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Index</a:t>
            </a:r>
            <a:r>
              <a:rPr sz="50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02" name="object 302"/>
          <p:cNvSpPr/>
          <p:nvPr/>
        </p:nvSpPr>
        <p:spPr>
          <a:xfrm>
            <a:off x="8077833" y="177418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077833" y="177418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1"/>
                </a:lnTo>
                <a:lnTo>
                  <a:pt x="115446" y="82971"/>
                </a:lnTo>
                <a:lnTo>
                  <a:pt x="113939" y="86611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9"/>
                </a:lnTo>
                <a:lnTo>
                  <a:pt x="82971" y="115447"/>
                </a:lnTo>
                <a:lnTo>
                  <a:pt x="79331" y="116954"/>
                </a:lnTo>
                <a:lnTo>
                  <a:pt x="60008" y="120014"/>
                </a:lnTo>
                <a:lnTo>
                  <a:pt x="56067" y="120014"/>
                </a:lnTo>
                <a:lnTo>
                  <a:pt x="37043" y="115447"/>
                </a:lnTo>
                <a:lnTo>
                  <a:pt x="33403" y="113939"/>
                </a:lnTo>
                <a:lnTo>
                  <a:pt x="17575" y="102439"/>
                </a:lnTo>
                <a:lnTo>
                  <a:pt x="14789" y="99652"/>
                </a:lnTo>
                <a:lnTo>
                  <a:pt x="1153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14789" y="20361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1" y="29945"/>
                </a:lnTo>
                <a:lnTo>
                  <a:pt x="113939" y="33403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 txBox="1"/>
          <p:nvPr/>
        </p:nvSpPr>
        <p:spPr>
          <a:xfrm>
            <a:off x="8084958" y="1781904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8049258" y="174561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4">
                <a:moveTo>
                  <a:pt x="63965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5" y="11429"/>
                </a:lnTo>
                <a:lnTo>
                  <a:pt x="66898" y="14363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4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054973" y="175132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1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054973" y="1751330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2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2"/>
                </a:lnTo>
                <a:lnTo>
                  <a:pt x="59795" y="47521"/>
                </a:lnTo>
                <a:lnTo>
                  <a:pt x="47520" y="59796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6"/>
                </a:lnTo>
                <a:lnTo>
                  <a:pt x="3068" y="47521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0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0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 txBox="1"/>
          <p:nvPr/>
        </p:nvSpPr>
        <p:spPr>
          <a:xfrm>
            <a:off x="6733539" y="1919955"/>
            <a:ext cx="105537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Developers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-</a:t>
            </a:r>
            <a:r>
              <a:rPr sz="600" spc="-110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2"/>
              </a:rPr>
              <a:t>Tags</a:t>
            </a:r>
            <a:endParaRPr sz="600">
              <a:latin typeface="Arial"/>
              <a:cs typeface="Arial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6647559" y="1955545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4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4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528816" y="2209800"/>
            <a:ext cx="1771014" cy="591820"/>
          </a:xfrm>
          <a:custGeom>
            <a:avLst/>
            <a:gdLst/>
            <a:ahLst/>
            <a:cxnLst/>
            <a:rect l="l" t="t" r="r" b="b"/>
            <a:pathLst>
              <a:path w="1771015" h="591819">
                <a:moveTo>
                  <a:pt x="1770888" y="591312"/>
                </a:moveTo>
                <a:lnTo>
                  <a:pt x="0" y="591312"/>
                </a:lnTo>
                <a:lnTo>
                  <a:pt x="0" y="0"/>
                </a:lnTo>
                <a:lnTo>
                  <a:pt x="1770888" y="0"/>
                </a:lnTo>
                <a:lnTo>
                  <a:pt x="1770888" y="27305"/>
                </a:lnTo>
                <a:lnTo>
                  <a:pt x="50738" y="27305"/>
                </a:lnTo>
                <a:lnTo>
                  <a:pt x="45465" y="29489"/>
                </a:lnTo>
                <a:lnTo>
                  <a:pt x="36727" y="38226"/>
                </a:lnTo>
                <a:lnTo>
                  <a:pt x="34542" y="43500"/>
                </a:lnTo>
                <a:lnTo>
                  <a:pt x="34542" y="536889"/>
                </a:lnTo>
                <a:lnTo>
                  <a:pt x="36726" y="542163"/>
                </a:lnTo>
                <a:lnTo>
                  <a:pt x="45464" y="550900"/>
                </a:lnTo>
                <a:lnTo>
                  <a:pt x="50738" y="553084"/>
                </a:lnTo>
                <a:lnTo>
                  <a:pt x="1770888" y="553084"/>
                </a:lnTo>
                <a:lnTo>
                  <a:pt x="1770888" y="591312"/>
                </a:lnTo>
                <a:close/>
              </a:path>
              <a:path w="1771015" h="591819">
                <a:moveTo>
                  <a:pt x="1770888" y="553084"/>
                </a:moveTo>
                <a:lnTo>
                  <a:pt x="1721416" y="553084"/>
                </a:lnTo>
                <a:lnTo>
                  <a:pt x="1726691" y="550900"/>
                </a:lnTo>
                <a:lnTo>
                  <a:pt x="1735428" y="542163"/>
                </a:lnTo>
                <a:lnTo>
                  <a:pt x="1737612" y="536889"/>
                </a:lnTo>
                <a:lnTo>
                  <a:pt x="1737612" y="43500"/>
                </a:lnTo>
                <a:lnTo>
                  <a:pt x="1735427" y="38226"/>
                </a:lnTo>
                <a:lnTo>
                  <a:pt x="1726690" y="29489"/>
                </a:lnTo>
                <a:lnTo>
                  <a:pt x="1721416" y="27305"/>
                </a:lnTo>
                <a:lnTo>
                  <a:pt x="1770888" y="27305"/>
                </a:lnTo>
                <a:lnTo>
                  <a:pt x="1770888" y="553084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557643" y="2231389"/>
            <a:ext cx="1714500" cy="537210"/>
          </a:xfrm>
          <a:custGeom>
            <a:avLst/>
            <a:gdLst/>
            <a:ahLst/>
            <a:cxnLst/>
            <a:rect l="l" t="t" r="r" b="b"/>
            <a:pathLst>
              <a:path w="1714500" h="537210">
                <a:moveTo>
                  <a:pt x="1694671" y="537209"/>
                </a:moveTo>
                <a:lnTo>
                  <a:pt x="19828" y="537209"/>
                </a:lnTo>
                <a:lnTo>
                  <a:pt x="16912" y="536629"/>
                </a:lnTo>
                <a:lnTo>
                  <a:pt x="0" y="5173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517381"/>
                </a:lnTo>
                <a:lnTo>
                  <a:pt x="1694671" y="537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 txBox="1"/>
          <p:nvPr/>
        </p:nvSpPr>
        <p:spPr>
          <a:xfrm>
            <a:off x="6733539" y="2313695"/>
            <a:ext cx="359410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Index</a:t>
            </a:r>
            <a:r>
              <a:rPr sz="50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8077833" y="230568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077833" y="230568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1"/>
                </a:lnTo>
                <a:lnTo>
                  <a:pt x="113939" y="86611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2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9"/>
                </a:lnTo>
                <a:lnTo>
                  <a:pt x="82971" y="115447"/>
                </a:lnTo>
                <a:lnTo>
                  <a:pt x="79331" y="116955"/>
                </a:lnTo>
                <a:lnTo>
                  <a:pt x="75578" y="118093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40683" y="116955"/>
                </a:lnTo>
                <a:lnTo>
                  <a:pt x="37043" y="115447"/>
                </a:lnTo>
                <a:lnTo>
                  <a:pt x="33403" y="113939"/>
                </a:lnTo>
                <a:lnTo>
                  <a:pt x="17575" y="102439"/>
                </a:lnTo>
                <a:lnTo>
                  <a:pt x="14789" y="99653"/>
                </a:lnTo>
                <a:lnTo>
                  <a:pt x="1153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14789" y="20361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2"/>
                </a:lnTo>
                <a:lnTo>
                  <a:pt x="75578" y="1921"/>
                </a:lnTo>
                <a:lnTo>
                  <a:pt x="93345" y="10113"/>
                </a:lnTo>
                <a:lnTo>
                  <a:pt x="96622" y="12302"/>
                </a:lnTo>
                <a:lnTo>
                  <a:pt x="109901" y="26669"/>
                </a:lnTo>
                <a:lnTo>
                  <a:pt x="112091" y="29944"/>
                </a:lnTo>
                <a:lnTo>
                  <a:pt x="113939" y="33403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 txBox="1"/>
          <p:nvPr/>
        </p:nvSpPr>
        <p:spPr>
          <a:xfrm>
            <a:off x="8084958" y="231339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8049258" y="227710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4">
                <a:moveTo>
                  <a:pt x="63965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5" y="11429"/>
                </a:lnTo>
                <a:lnTo>
                  <a:pt x="66898" y="14363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3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8054973" y="228282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1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8054973" y="228282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9"/>
                </a:lnTo>
                <a:lnTo>
                  <a:pt x="31432" y="986"/>
                </a:lnTo>
                <a:lnTo>
                  <a:pt x="19581" y="3379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9"/>
                </a:lnTo>
                <a:lnTo>
                  <a:pt x="31432" y="986"/>
                </a:lnTo>
                <a:lnTo>
                  <a:pt x="43283" y="3379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1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1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1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1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3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3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3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3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3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 txBox="1"/>
          <p:nvPr/>
        </p:nvSpPr>
        <p:spPr>
          <a:xfrm>
            <a:off x="6733539" y="2428169"/>
            <a:ext cx="12680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Developers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-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Number</a:t>
            </a:r>
            <a:r>
              <a:rPr sz="600" spc="-90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of 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3"/>
              </a:rPr>
              <a:t>comments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20" name="object 320"/>
          <p:cNvSpPr/>
          <p:nvPr/>
        </p:nvSpPr>
        <p:spPr>
          <a:xfrm>
            <a:off x="6647559" y="2487040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4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4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528816" y="2855976"/>
            <a:ext cx="1771014" cy="591820"/>
          </a:xfrm>
          <a:custGeom>
            <a:avLst/>
            <a:gdLst/>
            <a:ahLst/>
            <a:cxnLst/>
            <a:rect l="l" t="t" r="r" b="b"/>
            <a:pathLst>
              <a:path w="1771015" h="591820">
                <a:moveTo>
                  <a:pt x="1770888" y="591312"/>
                </a:moveTo>
                <a:lnTo>
                  <a:pt x="0" y="591312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924"/>
                </a:lnTo>
                <a:lnTo>
                  <a:pt x="50738" y="26924"/>
                </a:lnTo>
                <a:lnTo>
                  <a:pt x="45465" y="29108"/>
                </a:lnTo>
                <a:lnTo>
                  <a:pt x="36727" y="37845"/>
                </a:lnTo>
                <a:lnTo>
                  <a:pt x="34542" y="43119"/>
                </a:lnTo>
                <a:lnTo>
                  <a:pt x="34542" y="536508"/>
                </a:lnTo>
                <a:lnTo>
                  <a:pt x="36726" y="541781"/>
                </a:lnTo>
                <a:lnTo>
                  <a:pt x="45464" y="550519"/>
                </a:lnTo>
                <a:lnTo>
                  <a:pt x="50738" y="552703"/>
                </a:lnTo>
                <a:lnTo>
                  <a:pt x="1770888" y="552703"/>
                </a:lnTo>
                <a:lnTo>
                  <a:pt x="1770888" y="591312"/>
                </a:lnTo>
                <a:close/>
              </a:path>
              <a:path w="1771015" h="591820">
                <a:moveTo>
                  <a:pt x="1770888" y="552703"/>
                </a:moveTo>
                <a:lnTo>
                  <a:pt x="1721416" y="552703"/>
                </a:lnTo>
                <a:lnTo>
                  <a:pt x="1726690" y="550519"/>
                </a:lnTo>
                <a:lnTo>
                  <a:pt x="1735428" y="541781"/>
                </a:lnTo>
                <a:lnTo>
                  <a:pt x="1737612" y="536508"/>
                </a:lnTo>
                <a:lnTo>
                  <a:pt x="1737612" y="43119"/>
                </a:lnTo>
                <a:lnTo>
                  <a:pt x="1735427" y="37845"/>
                </a:lnTo>
                <a:lnTo>
                  <a:pt x="1726690" y="29108"/>
                </a:lnTo>
                <a:lnTo>
                  <a:pt x="1721416" y="26924"/>
                </a:lnTo>
                <a:lnTo>
                  <a:pt x="1770888" y="26924"/>
                </a:lnTo>
                <a:lnTo>
                  <a:pt x="1770888" y="552703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6557643" y="2877184"/>
            <a:ext cx="1714500" cy="537210"/>
          </a:xfrm>
          <a:custGeom>
            <a:avLst/>
            <a:gdLst/>
            <a:ahLst/>
            <a:cxnLst/>
            <a:rect l="l" t="t" r="r" b="b"/>
            <a:pathLst>
              <a:path w="1714500" h="537210">
                <a:moveTo>
                  <a:pt x="1694671" y="537209"/>
                </a:moveTo>
                <a:lnTo>
                  <a:pt x="19828" y="537209"/>
                </a:lnTo>
                <a:lnTo>
                  <a:pt x="16912" y="536629"/>
                </a:lnTo>
                <a:lnTo>
                  <a:pt x="0" y="5173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517381"/>
                </a:lnTo>
                <a:lnTo>
                  <a:pt x="1694671" y="537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 txBox="1"/>
          <p:nvPr/>
        </p:nvSpPr>
        <p:spPr>
          <a:xfrm>
            <a:off x="6733539" y="2959491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8077833" y="295147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7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8077833" y="295147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0"/>
                </a:lnTo>
                <a:lnTo>
                  <a:pt x="113939" y="86611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8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3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40683" y="116954"/>
                </a:lnTo>
                <a:lnTo>
                  <a:pt x="37043" y="115446"/>
                </a:lnTo>
                <a:lnTo>
                  <a:pt x="33403" y="113938"/>
                </a:lnTo>
                <a:lnTo>
                  <a:pt x="17575" y="102439"/>
                </a:lnTo>
                <a:lnTo>
                  <a:pt x="14789" y="99652"/>
                </a:lnTo>
                <a:lnTo>
                  <a:pt x="1153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4" y="33403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93345" y="10113"/>
                </a:lnTo>
                <a:lnTo>
                  <a:pt x="96622" y="12302"/>
                </a:lnTo>
                <a:lnTo>
                  <a:pt x="109901" y="26669"/>
                </a:lnTo>
                <a:lnTo>
                  <a:pt x="112091" y="29944"/>
                </a:lnTo>
                <a:lnTo>
                  <a:pt x="113939" y="33403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 txBox="1"/>
          <p:nvPr/>
        </p:nvSpPr>
        <p:spPr>
          <a:xfrm>
            <a:off x="8082726" y="2959193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8049258" y="292290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4">
                <a:moveTo>
                  <a:pt x="63965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5" y="11429"/>
                </a:lnTo>
                <a:lnTo>
                  <a:pt x="66898" y="14363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4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8054973" y="292861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6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1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6"/>
                </a:lnTo>
                <a:lnTo>
                  <a:pt x="40112" y="6286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8054973" y="292861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6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6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0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0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 txBox="1"/>
          <p:nvPr/>
        </p:nvSpPr>
        <p:spPr>
          <a:xfrm>
            <a:off x="6733539" y="3073964"/>
            <a:ext cx="1041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Business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-</a:t>
            </a:r>
            <a:r>
              <a:rPr sz="600" spc="-105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Similar 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4"/>
              </a:rPr>
              <a:t>products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31" name="object 331"/>
          <p:cNvSpPr/>
          <p:nvPr/>
        </p:nvSpPr>
        <p:spPr>
          <a:xfrm>
            <a:off x="6647559" y="3132835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4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4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6528816" y="3502152"/>
            <a:ext cx="1771014" cy="591820"/>
          </a:xfrm>
          <a:custGeom>
            <a:avLst/>
            <a:gdLst/>
            <a:ahLst/>
            <a:cxnLst/>
            <a:rect l="l" t="t" r="r" b="b"/>
            <a:pathLst>
              <a:path w="1771015" h="591820">
                <a:moveTo>
                  <a:pt x="1770888" y="591312"/>
                </a:moveTo>
                <a:lnTo>
                  <a:pt x="0" y="591312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543"/>
                </a:lnTo>
                <a:lnTo>
                  <a:pt x="50738" y="26543"/>
                </a:lnTo>
                <a:lnTo>
                  <a:pt x="45465" y="28727"/>
                </a:lnTo>
                <a:lnTo>
                  <a:pt x="36727" y="37464"/>
                </a:lnTo>
                <a:lnTo>
                  <a:pt x="34542" y="42738"/>
                </a:lnTo>
                <a:lnTo>
                  <a:pt x="34542" y="536127"/>
                </a:lnTo>
                <a:lnTo>
                  <a:pt x="36726" y="541400"/>
                </a:lnTo>
                <a:lnTo>
                  <a:pt x="45464" y="550138"/>
                </a:lnTo>
                <a:lnTo>
                  <a:pt x="50738" y="552323"/>
                </a:lnTo>
                <a:lnTo>
                  <a:pt x="1770888" y="552323"/>
                </a:lnTo>
                <a:lnTo>
                  <a:pt x="1770888" y="591312"/>
                </a:lnTo>
                <a:close/>
              </a:path>
              <a:path w="1771015" h="591820">
                <a:moveTo>
                  <a:pt x="1770888" y="552323"/>
                </a:moveTo>
                <a:lnTo>
                  <a:pt x="1721416" y="552323"/>
                </a:lnTo>
                <a:lnTo>
                  <a:pt x="1726690" y="550138"/>
                </a:lnTo>
                <a:lnTo>
                  <a:pt x="1735428" y="541400"/>
                </a:lnTo>
                <a:lnTo>
                  <a:pt x="1737612" y="536127"/>
                </a:lnTo>
                <a:lnTo>
                  <a:pt x="1737612" y="42738"/>
                </a:lnTo>
                <a:lnTo>
                  <a:pt x="1735427" y="37464"/>
                </a:lnTo>
                <a:lnTo>
                  <a:pt x="1726690" y="28727"/>
                </a:lnTo>
                <a:lnTo>
                  <a:pt x="1721416" y="26543"/>
                </a:lnTo>
                <a:lnTo>
                  <a:pt x="1770888" y="26543"/>
                </a:lnTo>
                <a:lnTo>
                  <a:pt x="1770888" y="552323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6557643" y="3522979"/>
            <a:ext cx="1714500" cy="537210"/>
          </a:xfrm>
          <a:custGeom>
            <a:avLst/>
            <a:gdLst/>
            <a:ahLst/>
            <a:cxnLst/>
            <a:rect l="l" t="t" r="r" b="b"/>
            <a:pathLst>
              <a:path w="1714500" h="537210">
                <a:moveTo>
                  <a:pt x="1694671" y="537209"/>
                </a:moveTo>
                <a:lnTo>
                  <a:pt x="19828" y="537209"/>
                </a:lnTo>
                <a:lnTo>
                  <a:pt x="16912" y="536629"/>
                </a:lnTo>
                <a:lnTo>
                  <a:pt x="0" y="5173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517381"/>
                </a:lnTo>
                <a:lnTo>
                  <a:pt x="1694671" y="537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 txBox="1"/>
          <p:nvPr/>
        </p:nvSpPr>
        <p:spPr>
          <a:xfrm>
            <a:off x="6733539" y="3605285"/>
            <a:ext cx="359410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10" dirty="0">
                <a:solidFill>
                  <a:srgbClr val="64778A"/>
                </a:solidFill>
                <a:latin typeface="Arial"/>
                <a:cs typeface="Arial"/>
              </a:rPr>
              <a:t>Index</a:t>
            </a:r>
            <a:r>
              <a:rPr sz="50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8077833" y="359727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29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29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8077833" y="359727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3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0"/>
                </a:lnTo>
                <a:lnTo>
                  <a:pt x="113939" y="86610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60008" y="120014"/>
                </a:lnTo>
                <a:lnTo>
                  <a:pt x="56067" y="120014"/>
                </a:lnTo>
                <a:lnTo>
                  <a:pt x="20361" y="105224"/>
                </a:lnTo>
                <a:lnTo>
                  <a:pt x="17575" y="102438"/>
                </a:lnTo>
                <a:lnTo>
                  <a:pt x="14789" y="99652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4567" y="37043"/>
                </a:lnTo>
                <a:lnTo>
                  <a:pt x="6074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2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1" y="29944"/>
                </a:lnTo>
                <a:lnTo>
                  <a:pt x="113939" y="33402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5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 txBox="1"/>
          <p:nvPr/>
        </p:nvSpPr>
        <p:spPr>
          <a:xfrm>
            <a:off x="8084958" y="360498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338" name="object 338"/>
          <p:cNvSpPr/>
          <p:nvPr/>
        </p:nvSpPr>
        <p:spPr>
          <a:xfrm>
            <a:off x="8049258" y="356869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29"/>
                </a:lnTo>
                <a:lnTo>
                  <a:pt x="30046" y="11429"/>
                </a:lnTo>
                <a:lnTo>
                  <a:pt x="23984" y="13940"/>
                </a:lnTo>
                <a:lnTo>
                  <a:pt x="13940" y="23984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4"/>
                </a:lnTo>
                <a:lnTo>
                  <a:pt x="50311" y="13940"/>
                </a:lnTo>
                <a:lnTo>
                  <a:pt x="44249" y="11429"/>
                </a:lnTo>
                <a:lnTo>
                  <a:pt x="63965" y="11429"/>
                </a:lnTo>
                <a:lnTo>
                  <a:pt x="66898" y="14362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3"/>
                </a:lnTo>
                <a:lnTo>
                  <a:pt x="66898" y="59931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8054973" y="357441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8054973" y="357441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 txBox="1"/>
          <p:nvPr/>
        </p:nvSpPr>
        <p:spPr>
          <a:xfrm>
            <a:off x="6733539" y="3719759"/>
            <a:ext cx="10287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Developers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-</a:t>
            </a:r>
            <a:r>
              <a:rPr sz="600" spc="-12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See 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number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of</a:t>
            </a:r>
            <a:r>
              <a:rPr sz="600" spc="-30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5"/>
              </a:rPr>
              <a:t>upvotes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42" name="object 342"/>
          <p:cNvSpPr/>
          <p:nvPr/>
        </p:nvSpPr>
        <p:spPr>
          <a:xfrm>
            <a:off x="6647559" y="3778630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5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528816" y="4148328"/>
            <a:ext cx="1771014" cy="591820"/>
          </a:xfrm>
          <a:custGeom>
            <a:avLst/>
            <a:gdLst/>
            <a:ahLst/>
            <a:cxnLst/>
            <a:rect l="l" t="t" r="r" b="b"/>
            <a:pathLst>
              <a:path w="1771015" h="591820">
                <a:moveTo>
                  <a:pt x="1770888" y="591312"/>
                </a:moveTo>
                <a:lnTo>
                  <a:pt x="0" y="591312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162"/>
                </a:lnTo>
                <a:lnTo>
                  <a:pt x="50738" y="26162"/>
                </a:lnTo>
                <a:lnTo>
                  <a:pt x="45465" y="28346"/>
                </a:lnTo>
                <a:lnTo>
                  <a:pt x="36727" y="37083"/>
                </a:lnTo>
                <a:lnTo>
                  <a:pt x="34542" y="42357"/>
                </a:lnTo>
                <a:lnTo>
                  <a:pt x="34542" y="535746"/>
                </a:lnTo>
                <a:lnTo>
                  <a:pt x="36726" y="541019"/>
                </a:lnTo>
                <a:lnTo>
                  <a:pt x="45464" y="549757"/>
                </a:lnTo>
                <a:lnTo>
                  <a:pt x="50738" y="551941"/>
                </a:lnTo>
                <a:lnTo>
                  <a:pt x="1770888" y="551941"/>
                </a:lnTo>
                <a:lnTo>
                  <a:pt x="1770888" y="591312"/>
                </a:lnTo>
                <a:close/>
              </a:path>
              <a:path w="1771015" h="591820">
                <a:moveTo>
                  <a:pt x="1770888" y="551941"/>
                </a:moveTo>
                <a:lnTo>
                  <a:pt x="1721416" y="551941"/>
                </a:lnTo>
                <a:lnTo>
                  <a:pt x="1726690" y="549757"/>
                </a:lnTo>
                <a:lnTo>
                  <a:pt x="1735428" y="541019"/>
                </a:lnTo>
                <a:lnTo>
                  <a:pt x="1737612" y="535746"/>
                </a:lnTo>
                <a:lnTo>
                  <a:pt x="1737612" y="42357"/>
                </a:lnTo>
                <a:lnTo>
                  <a:pt x="1735427" y="37083"/>
                </a:lnTo>
                <a:lnTo>
                  <a:pt x="1726690" y="28346"/>
                </a:lnTo>
                <a:lnTo>
                  <a:pt x="1721416" y="26162"/>
                </a:lnTo>
                <a:lnTo>
                  <a:pt x="1770888" y="26162"/>
                </a:lnTo>
                <a:lnTo>
                  <a:pt x="1770888" y="551941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557643" y="4168774"/>
            <a:ext cx="1714500" cy="537210"/>
          </a:xfrm>
          <a:custGeom>
            <a:avLst/>
            <a:gdLst/>
            <a:ahLst/>
            <a:cxnLst/>
            <a:rect l="l" t="t" r="r" b="b"/>
            <a:pathLst>
              <a:path w="1714500" h="537210">
                <a:moveTo>
                  <a:pt x="1694671" y="537209"/>
                </a:moveTo>
                <a:lnTo>
                  <a:pt x="19828" y="537209"/>
                </a:lnTo>
                <a:lnTo>
                  <a:pt x="16912" y="536629"/>
                </a:lnTo>
                <a:lnTo>
                  <a:pt x="0" y="5173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517381"/>
                </a:lnTo>
                <a:lnTo>
                  <a:pt x="1694671" y="537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 txBox="1"/>
          <p:nvPr/>
        </p:nvSpPr>
        <p:spPr>
          <a:xfrm>
            <a:off x="6733539" y="4251080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8077833" y="424306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8077833" y="424306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3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1"/>
                </a:lnTo>
                <a:lnTo>
                  <a:pt x="113939" y="86610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8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3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40683" y="116954"/>
                </a:lnTo>
                <a:lnTo>
                  <a:pt x="37043" y="115446"/>
                </a:lnTo>
                <a:lnTo>
                  <a:pt x="33403" y="113938"/>
                </a:lnTo>
                <a:lnTo>
                  <a:pt x="17575" y="102438"/>
                </a:lnTo>
                <a:lnTo>
                  <a:pt x="14789" y="99652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4567" y="37043"/>
                </a:lnTo>
                <a:lnTo>
                  <a:pt x="6074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2"/>
                </a:lnTo>
                <a:lnTo>
                  <a:pt x="75578" y="1921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1" y="29944"/>
                </a:lnTo>
                <a:lnTo>
                  <a:pt x="113939" y="33402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5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E91E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 txBox="1"/>
          <p:nvPr/>
        </p:nvSpPr>
        <p:spPr>
          <a:xfrm>
            <a:off x="8080493" y="4250783"/>
            <a:ext cx="11493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50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450">
              <a:latin typeface="Arial"/>
              <a:cs typeface="Arial"/>
            </a:endParaRPr>
          </a:p>
        </p:txBody>
      </p:sp>
      <p:sp>
        <p:nvSpPr>
          <p:cNvPr id="349" name="object 349"/>
          <p:cNvSpPr/>
          <p:nvPr/>
        </p:nvSpPr>
        <p:spPr>
          <a:xfrm>
            <a:off x="8049258" y="421449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4" y="74294"/>
                </a:moveTo>
                <a:lnTo>
                  <a:pt x="32222" y="74294"/>
                </a:lnTo>
                <a:lnTo>
                  <a:pt x="27483" y="73351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4"/>
                </a:lnTo>
                <a:lnTo>
                  <a:pt x="11430" y="30045"/>
                </a:lnTo>
                <a:lnTo>
                  <a:pt x="11430" y="44248"/>
                </a:lnTo>
                <a:lnTo>
                  <a:pt x="13940" y="50310"/>
                </a:lnTo>
                <a:lnTo>
                  <a:pt x="23984" y="60353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1"/>
                </a:lnTo>
                <a:lnTo>
                  <a:pt x="42074" y="74294"/>
                </a:lnTo>
                <a:close/>
              </a:path>
              <a:path w="74295" h="74295">
                <a:moveTo>
                  <a:pt x="63965" y="62864"/>
                </a:moveTo>
                <a:lnTo>
                  <a:pt x="44249" y="62864"/>
                </a:lnTo>
                <a:lnTo>
                  <a:pt x="50311" y="60353"/>
                </a:lnTo>
                <a:lnTo>
                  <a:pt x="60354" y="50310"/>
                </a:lnTo>
                <a:lnTo>
                  <a:pt x="62865" y="44248"/>
                </a:lnTo>
                <a:lnTo>
                  <a:pt x="62865" y="30045"/>
                </a:lnTo>
                <a:lnTo>
                  <a:pt x="60354" y="23984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8" y="14362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3"/>
                </a:lnTo>
                <a:lnTo>
                  <a:pt x="66898" y="59930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8054973" y="422020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E91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8054973" y="422020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9"/>
                </a:lnTo>
                <a:lnTo>
                  <a:pt x="31432" y="986"/>
                </a:lnTo>
                <a:lnTo>
                  <a:pt x="19581" y="3379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9"/>
                </a:lnTo>
                <a:lnTo>
                  <a:pt x="31432" y="986"/>
                </a:lnTo>
                <a:lnTo>
                  <a:pt x="43283" y="3379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3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3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3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3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3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 txBox="1"/>
          <p:nvPr/>
        </p:nvSpPr>
        <p:spPr>
          <a:xfrm>
            <a:off x="6733539" y="4365554"/>
            <a:ext cx="12693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Product managers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-  </a:t>
            </a: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Name,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Title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and Background</a:t>
            </a:r>
            <a:r>
              <a:rPr sz="600" spc="-105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6"/>
              </a:rPr>
              <a:t>Image</a:t>
            </a:r>
            <a:endParaRPr sz="600">
              <a:latin typeface="Arial"/>
              <a:cs typeface="Arial"/>
            </a:endParaRPr>
          </a:p>
        </p:txBody>
      </p:sp>
      <p:sp>
        <p:nvSpPr>
          <p:cNvPr id="353" name="object 353"/>
          <p:cNvSpPr/>
          <p:nvPr/>
        </p:nvSpPr>
        <p:spPr>
          <a:xfrm>
            <a:off x="6647559" y="4424425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5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528816" y="4791456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5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829"/>
                </a:lnTo>
                <a:lnTo>
                  <a:pt x="50642" y="28829"/>
                </a:lnTo>
                <a:lnTo>
                  <a:pt x="45400" y="31000"/>
                </a:lnTo>
                <a:lnTo>
                  <a:pt x="36713" y="39686"/>
                </a:lnTo>
                <a:lnTo>
                  <a:pt x="34542" y="44928"/>
                </a:lnTo>
                <a:lnTo>
                  <a:pt x="34542" y="424208"/>
                </a:lnTo>
                <a:lnTo>
                  <a:pt x="36713" y="429451"/>
                </a:lnTo>
                <a:lnTo>
                  <a:pt x="45400" y="438137"/>
                </a:lnTo>
                <a:lnTo>
                  <a:pt x="50642" y="440308"/>
                </a:lnTo>
                <a:lnTo>
                  <a:pt x="1770888" y="440308"/>
                </a:lnTo>
                <a:lnTo>
                  <a:pt x="1770888" y="478536"/>
                </a:lnTo>
                <a:close/>
              </a:path>
              <a:path w="1771015" h="478789">
                <a:moveTo>
                  <a:pt x="1770888" y="440308"/>
                </a:moveTo>
                <a:lnTo>
                  <a:pt x="1721511" y="440308"/>
                </a:lnTo>
                <a:lnTo>
                  <a:pt x="1726754" y="438137"/>
                </a:lnTo>
                <a:lnTo>
                  <a:pt x="1735441" y="429451"/>
                </a:lnTo>
                <a:lnTo>
                  <a:pt x="1737612" y="424208"/>
                </a:lnTo>
                <a:lnTo>
                  <a:pt x="1737612" y="44928"/>
                </a:lnTo>
                <a:lnTo>
                  <a:pt x="1735440" y="39686"/>
                </a:lnTo>
                <a:lnTo>
                  <a:pt x="1726754" y="31000"/>
                </a:lnTo>
                <a:lnTo>
                  <a:pt x="1721511" y="28829"/>
                </a:lnTo>
                <a:lnTo>
                  <a:pt x="1770888" y="28829"/>
                </a:lnTo>
                <a:lnTo>
                  <a:pt x="1770888" y="440308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6557643" y="481456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0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0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 txBox="1"/>
          <p:nvPr/>
        </p:nvSpPr>
        <p:spPr>
          <a:xfrm>
            <a:off x="6733539" y="4896875"/>
            <a:ext cx="44894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Detailed</a:t>
            </a:r>
            <a:r>
              <a:rPr sz="500" spc="-5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25" dirty="0">
                <a:solidFill>
                  <a:srgbClr val="64778A"/>
                </a:solidFill>
                <a:latin typeface="Arial"/>
                <a:cs typeface="Arial"/>
              </a:rPr>
              <a:t>View</a:t>
            </a:r>
            <a:endParaRPr sz="500">
              <a:latin typeface="Arial"/>
              <a:cs typeface="Arial"/>
            </a:endParaRPr>
          </a:p>
        </p:txBody>
      </p:sp>
      <p:sp>
        <p:nvSpPr>
          <p:cNvPr id="357" name="object 357"/>
          <p:cNvSpPr/>
          <p:nvPr/>
        </p:nvSpPr>
        <p:spPr>
          <a:xfrm>
            <a:off x="8077833" y="48888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29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7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5"/>
                </a:lnTo>
                <a:lnTo>
                  <a:pt x="120015" y="56067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29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8077833" y="48888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0"/>
                </a:lnTo>
                <a:lnTo>
                  <a:pt x="113939" y="86610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8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2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37043" y="115446"/>
                </a:lnTo>
                <a:lnTo>
                  <a:pt x="33403" y="113938"/>
                </a:lnTo>
                <a:lnTo>
                  <a:pt x="17575" y="102438"/>
                </a:lnTo>
                <a:lnTo>
                  <a:pt x="14789" y="99652"/>
                </a:lnTo>
                <a:lnTo>
                  <a:pt x="4567" y="82970"/>
                </a:lnTo>
                <a:lnTo>
                  <a:pt x="3059" y="79330"/>
                </a:lnTo>
                <a:lnTo>
                  <a:pt x="1921" y="75578"/>
                </a:lnTo>
                <a:lnTo>
                  <a:pt x="1153" y="71714"/>
                </a:lnTo>
                <a:lnTo>
                  <a:pt x="384" y="67849"/>
                </a:lnTo>
                <a:lnTo>
                  <a:pt x="0" y="63947"/>
                </a:lnTo>
                <a:lnTo>
                  <a:pt x="0" y="60007"/>
                </a:lnTo>
                <a:lnTo>
                  <a:pt x="0" y="56067"/>
                </a:lnTo>
                <a:lnTo>
                  <a:pt x="384" y="52165"/>
                </a:lnTo>
                <a:lnTo>
                  <a:pt x="1153" y="48300"/>
                </a:lnTo>
                <a:lnTo>
                  <a:pt x="1921" y="44436"/>
                </a:lnTo>
                <a:lnTo>
                  <a:pt x="3059" y="40683"/>
                </a:lnTo>
                <a:lnTo>
                  <a:pt x="4567" y="37043"/>
                </a:lnTo>
                <a:lnTo>
                  <a:pt x="6074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79331" y="3059"/>
                </a:lnTo>
                <a:lnTo>
                  <a:pt x="82971" y="4567"/>
                </a:lnTo>
                <a:lnTo>
                  <a:pt x="86611" y="6075"/>
                </a:lnTo>
                <a:lnTo>
                  <a:pt x="90069" y="7924"/>
                </a:lnTo>
                <a:lnTo>
                  <a:pt x="93345" y="10112"/>
                </a:lnTo>
                <a:lnTo>
                  <a:pt x="96622" y="12302"/>
                </a:lnTo>
                <a:lnTo>
                  <a:pt x="109901" y="26668"/>
                </a:lnTo>
                <a:lnTo>
                  <a:pt x="112091" y="29944"/>
                </a:lnTo>
                <a:lnTo>
                  <a:pt x="113939" y="33402"/>
                </a:lnTo>
                <a:lnTo>
                  <a:pt x="115446" y="37043"/>
                </a:lnTo>
                <a:lnTo>
                  <a:pt x="116955" y="40683"/>
                </a:lnTo>
                <a:lnTo>
                  <a:pt x="118093" y="44436"/>
                </a:lnTo>
                <a:lnTo>
                  <a:pt x="118862" y="48300"/>
                </a:lnTo>
                <a:lnTo>
                  <a:pt x="119631" y="52165"/>
                </a:lnTo>
                <a:lnTo>
                  <a:pt x="120015" y="56067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 txBox="1"/>
          <p:nvPr/>
        </p:nvSpPr>
        <p:spPr>
          <a:xfrm>
            <a:off x="8082726" y="4896578"/>
            <a:ext cx="110489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450">
              <a:latin typeface="Arial"/>
              <a:cs typeface="Arial"/>
            </a:endParaRPr>
          </a:p>
        </p:txBody>
      </p:sp>
      <p:sp>
        <p:nvSpPr>
          <p:cNvPr id="360" name="object 360"/>
          <p:cNvSpPr/>
          <p:nvPr/>
        </p:nvSpPr>
        <p:spPr>
          <a:xfrm>
            <a:off x="8049258" y="486028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4" y="74294"/>
                </a:moveTo>
                <a:lnTo>
                  <a:pt x="32222" y="74294"/>
                </a:lnTo>
                <a:lnTo>
                  <a:pt x="27483" y="73351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4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1"/>
                </a:lnTo>
                <a:lnTo>
                  <a:pt x="42074" y="74294"/>
                </a:lnTo>
                <a:close/>
              </a:path>
              <a:path w="74295" h="74295">
                <a:moveTo>
                  <a:pt x="63964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8" y="14362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3"/>
                </a:lnTo>
                <a:lnTo>
                  <a:pt x="66898" y="59930"/>
                </a:lnTo>
                <a:lnTo>
                  <a:pt x="6396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8054973" y="486600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3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3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8054973" y="486600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3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2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3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 txBox="1"/>
          <p:nvPr/>
        </p:nvSpPr>
        <p:spPr>
          <a:xfrm>
            <a:off x="6733539" y="5034629"/>
            <a:ext cx="11868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Business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page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story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-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App</a:t>
            </a:r>
            <a:r>
              <a:rPr sz="600" spc="-85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7"/>
              </a:rPr>
              <a:t>Media</a:t>
            </a:r>
            <a:endParaRPr sz="600">
              <a:latin typeface="Arial"/>
              <a:cs typeface="Arial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6647559" y="5070220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5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6528816" y="5324856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5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6924"/>
                </a:lnTo>
                <a:lnTo>
                  <a:pt x="50642" y="26924"/>
                </a:lnTo>
                <a:lnTo>
                  <a:pt x="45400" y="29095"/>
                </a:lnTo>
                <a:lnTo>
                  <a:pt x="36713" y="37781"/>
                </a:lnTo>
                <a:lnTo>
                  <a:pt x="34542" y="43023"/>
                </a:lnTo>
                <a:lnTo>
                  <a:pt x="34542" y="422303"/>
                </a:lnTo>
                <a:lnTo>
                  <a:pt x="36713" y="427546"/>
                </a:lnTo>
                <a:lnTo>
                  <a:pt x="45400" y="436232"/>
                </a:lnTo>
                <a:lnTo>
                  <a:pt x="50642" y="438403"/>
                </a:lnTo>
                <a:lnTo>
                  <a:pt x="1770888" y="438403"/>
                </a:lnTo>
                <a:lnTo>
                  <a:pt x="1770888" y="478536"/>
                </a:lnTo>
                <a:close/>
              </a:path>
              <a:path w="1771015" h="478789">
                <a:moveTo>
                  <a:pt x="1770888" y="438403"/>
                </a:moveTo>
                <a:lnTo>
                  <a:pt x="1721511" y="438403"/>
                </a:lnTo>
                <a:lnTo>
                  <a:pt x="1726754" y="436232"/>
                </a:lnTo>
                <a:lnTo>
                  <a:pt x="1735441" y="427546"/>
                </a:lnTo>
                <a:lnTo>
                  <a:pt x="1737612" y="422303"/>
                </a:lnTo>
                <a:lnTo>
                  <a:pt x="1737612" y="43023"/>
                </a:lnTo>
                <a:lnTo>
                  <a:pt x="1735440" y="37781"/>
                </a:lnTo>
                <a:lnTo>
                  <a:pt x="1726754" y="29095"/>
                </a:lnTo>
                <a:lnTo>
                  <a:pt x="1721511" y="26924"/>
                </a:lnTo>
                <a:lnTo>
                  <a:pt x="1770888" y="26924"/>
                </a:lnTo>
                <a:lnTo>
                  <a:pt x="1770888" y="438403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6557643" y="5346064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9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 txBox="1"/>
          <p:nvPr/>
        </p:nvSpPr>
        <p:spPr>
          <a:xfrm>
            <a:off x="6733539" y="5428370"/>
            <a:ext cx="26225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5" dirty="0">
                <a:solidFill>
                  <a:srgbClr val="64778A"/>
                </a:solidFill>
                <a:latin typeface="Arial"/>
                <a:cs typeface="Arial"/>
              </a:rPr>
              <a:t>Referral</a:t>
            </a:r>
            <a:endParaRPr sz="500">
              <a:latin typeface="Arial"/>
              <a:cs typeface="Arial"/>
            </a:endParaRPr>
          </a:p>
        </p:txBody>
      </p:sp>
      <p:sp>
        <p:nvSpPr>
          <p:cNvPr id="368" name="object 368"/>
          <p:cNvSpPr/>
          <p:nvPr/>
        </p:nvSpPr>
        <p:spPr>
          <a:xfrm>
            <a:off x="8077833" y="54203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2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8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9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3947"/>
                </a:lnTo>
                <a:lnTo>
                  <a:pt x="105225" y="99652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8077833" y="542035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1"/>
                </a:lnTo>
                <a:lnTo>
                  <a:pt x="113939" y="86611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86611" y="113938"/>
                </a:lnTo>
                <a:lnTo>
                  <a:pt x="82971" y="115446"/>
                </a:lnTo>
                <a:lnTo>
                  <a:pt x="79331" y="116954"/>
                </a:lnTo>
                <a:lnTo>
                  <a:pt x="75578" y="118093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52165" y="119630"/>
                </a:lnTo>
                <a:lnTo>
                  <a:pt x="48300" y="118861"/>
                </a:lnTo>
                <a:lnTo>
                  <a:pt x="44436" y="118093"/>
                </a:lnTo>
                <a:lnTo>
                  <a:pt x="40683" y="116954"/>
                </a:lnTo>
                <a:lnTo>
                  <a:pt x="37043" y="115446"/>
                </a:lnTo>
                <a:lnTo>
                  <a:pt x="33403" y="113938"/>
                </a:lnTo>
                <a:lnTo>
                  <a:pt x="17575" y="102438"/>
                </a:lnTo>
                <a:lnTo>
                  <a:pt x="14789" y="99652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4567" y="37042"/>
                </a:lnTo>
                <a:lnTo>
                  <a:pt x="6074" y="33402"/>
                </a:lnTo>
                <a:lnTo>
                  <a:pt x="17575" y="17575"/>
                </a:lnTo>
                <a:lnTo>
                  <a:pt x="20361" y="14789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1" y="29944"/>
                </a:lnTo>
                <a:lnTo>
                  <a:pt x="113939" y="33402"/>
                </a:lnTo>
                <a:lnTo>
                  <a:pt x="115446" y="37042"/>
                </a:lnTo>
                <a:lnTo>
                  <a:pt x="116955" y="40683"/>
                </a:lnTo>
                <a:lnTo>
                  <a:pt x="118093" y="44435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526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 txBox="1"/>
          <p:nvPr/>
        </p:nvSpPr>
        <p:spPr>
          <a:xfrm>
            <a:off x="8084958" y="5428073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371" name="object 371"/>
          <p:cNvSpPr/>
          <p:nvPr/>
        </p:nvSpPr>
        <p:spPr>
          <a:xfrm>
            <a:off x="8049258" y="5391784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0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0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3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5">
                <a:moveTo>
                  <a:pt x="63965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0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0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8" y="14362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1"/>
                </a:lnTo>
                <a:lnTo>
                  <a:pt x="69582" y="55913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8054973" y="539749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526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8054973" y="539749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2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1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2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1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1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 txBox="1"/>
          <p:nvPr/>
        </p:nvSpPr>
        <p:spPr>
          <a:xfrm>
            <a:off x="6733539" y="5566124"/>
            <a:ext cx="7721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8"/>
              </a:rPr>
              <a:t>Developers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8"/>
              </a:rPr>
              <a:t>-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  <a:hlinkClick r:id="rId58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58"/>
              </a:rPr>
              <a:t>Referral</a:t>
            </a:r>
            <a:endParaRPr sz="600">
              <a:latin typeface="Arial"/>
              <a:cs typeface="Arial"/>
            </a:endParaRPr>
          </a:p>
        </p:txBody>
      </p:sp>
      <p:sp>
        <p:nvSpPr>
          <p:cNvPr id="375" name="object 375"/>
          <p:cNvSpPr/>
          <p:nvPr/>
        </p:nvSpPr>
        <p:spPr>
          <a:xfrm>
            <a:off x="6647559" y="5601715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5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6528816" y="5855208"/>
            <a:ext cx="1771014" cy="478790"/>
          </a:xfrm>
          <a:custGeom>
            <a:avLst/>
            <a:gdLst/>
            <a:ahLst/>
            <a:cxnLst/>
            <a:rect l="l" t="t" r="r" b="b"/>
            <a:pathLst>
              <a:path w="1771015" h="478789">
                <a:moveTo>
                  <a:pt x="1770888" y="478536"/>
                </a:moveTo>
                <a:lnTo>
                  <a:pt x="0" y="478536"/>
                </a:lnTo>
                <a:lnTo>
                  <a:pt x="0" y="0"/>
                </a:lnTo>
                <a:lnTo>
                  <a:pt x="1770888" y="0"/>
                </a:lnTo>
                <a:lnTo>
                  <a:pt x="1770888" y="28067"/>
                </a:lnTo>
                <a:lnTo>
                  <a:pt x="50642" y="28067"/>
                </a:lnTo>
                <a:lnTo>
                  <a:pt x="45400" y="30238"/>
                </a:lnTo>
                <a:lnTo>
                  <a:pt x="36713" y="38924"/>
                </a:lnTo>
                <a:lnTo>
                  <a:pt x="34542" y="44166"/>
                </a:lnTo>
                <a:lnTo>
                  <a:pt x="34542" y="423446"/>
                </a:lnTo>
                <a:lnTo>
                  <a:pt x="36713" y="428688"/>
                </a:lnTo>
                <a:lnTo>
                  <a:pt x="45400" y="437374"/>
                </a:lnTo>
                <a:lnTo>
                  <a:pt x="50642" y="439546"/>
                </a:lnTo>
                <a:lnTo>
                  <a:pt x="1770888" y="439546"/>
                </a:lnTo>
                <a:lnTo>
                  <a:pt x="1770888" y="478536"/>
                </a:lnTo>
                <a:close/>
              </a:path>
              <a:path w="1771015" h="478789">
                <a:moveTo>
                  <a:pt x="1770888" y="439546"/>
                </a:moveTo>
                <a:lnTo>
                  <a:pt x="1721511" y="439546"/>
                </a:lnTo>
                <a:lnTo>
                  <a:pt x="1726754" y="437374"/>
                </a:lnTo>
                <a:lnTo>
                  <a:pt x="1735441" y="428688"/>
                </a:lnTo>
                <a:lnTo>
                  <a:pt x="1737612" y="423446"/>
                </a:lnTo>
                <a:lnTo>
                  <a:pt x="1737612" y="44166"/>
                </a:lnTo>
                <a:lnTo>
                  <a:pt x="1735440" y="38924"/>
                </a:lnTo>
                <a:lnTo>
                  <a:pt x="1726754" y="30238"/>
                </a:lnTo>
                <a:lnTo>
                  <a:pt x="1721511" y="28067"/>
                </a:lnTo>
                <a:lnTo>
                  <a:pt x="1770888" y="28067"/>
                </a:lnTo>
                <a:lnTo>
                  <a:pt x="1770888" y="439546"/>
                </a:lnTo>
                <a:close/>
              </a:path>
            </a:pathLst>
          </a:custGeom>
          <a:solidFill>
            <a:srgbClr val="000000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6557643" y="5877559"/>
            <a:ext cx="1714500" cy="422909"/>
          </a:xfrm>
          <a:custGeom>
            <a:avLst/>
            <a:gdLst/>
            <a:ahLst/>
            <a:cxnLst/>
            <a:rect l="l" t="t" r="r" b="b"/>
            <a:pathLst>
              <a:path w="1714500" h="422910">
                <a:moveTo>
                  <a:pt x="1694671" y="422909"/>
                </a:moveTo>
                <a:lnTo>
                  <a:pt x="19828" y="422909"/>
                </a:lnTo>
                <a:lnTo>
                  <a:pt x="16912" y="422328"/>
                </a:lnTo>
                <a:lnTo>
                  <a:pt x="0" y="403081"/>
                </a:lnTo>
                <a:lnTo>
                  <a:pt x="0" y="19828"/>
                </a:lnTo>
                <a:lnTo>
                  <a:pt x="19828" y="0"/>
                </a:lnTo>
                <a:lnTo>
                  <a:pt x="1694671" y="0"/>
                </a:lnTo>
                <a:lnTo>
                  <a:pt x="1714499" y="19828"/>
                </a:lnTo>
                <a:lnTo>
                  <a:pt x="1714499" y="403081"/>
                </a:lnTo>
                <a:lnTo>
                  <a:pt x="1694671" y="422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 txBox="1"/>
          <p:nvPr/>
        </p:nvSpPr>
        <p:spPr>
          <a:xfrm>
            <a:off x="6733539" y="5959865"/>
            <a:ext cx="59880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00" spc="20" dirty="0">
                <a:solidFill>
                  <a:srgbClr val="64778A"/>
                </a:solidFill>
                <a:latin typeface="Arial"/>
                <a:cs typeface="Arial"/>
              </a:rPr>
              <a:t>Commenting</a:t>
            </a:r>
            <a:r>
              <a:rPr sz="500" spc="-4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500" spc="5" dirty="0">
                <a:solidFill>
                  <a:srgbClr val="64778A"/>
                </a:solidFill>
                <a:latin typeface="Arial"/>
                <a:cs typeface="Arial"/>
              </a:rPr>
              <a:t>Rules</a:t>
            </a:r>
            <a:endParaRPr sz="500">
              <a:latin typeface="Arial"/>
              <a:cs typeface="Arial"/>
            </a:endParaRPr>
          </a:p>
        </p:txBody>
      </p:sp>
      <p:sp>
        <p:nvSpPr>
          <p:cNvPr id="379" name="object 379"/>
          <p:cNvSpPr/>
          <p:nvPr/>
        </p:nvSpPr>
        <p:spPr>
          <a:xfrm>
            <a:off x="8077833" y="59518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3948" y="120014"/>
                </a:moveTo>
                <a:lnTo>
                  <a:pt x="56067" y="120014"/>
                </a:lnTo>
                <a:lnTo>
                  <a:pt x="52165" y="119630"/>
                </a:lnTo>
                <a:lnTo>
                  <a:pt x="14789" y="99653"/>
                </a:lnTo>
                <a:lnTo>
                  <a:pt x="0" y="63947"/>
                </a:lnTo>
                <a:lnTo>
                  <a:pt x="0" y="56066"/>
                </a:lnTo>
                <a:lnTo>
                  <a:pt x="14789" y="20361"/>
                </a:lnTo>
                <a:lnTo>
                  <a:pt x="52165" y="384"/>
                </a:lnTo>
                <a:lnTo>
                  <a:pt x="56067" y="0"/>
                </a:lnTo>
                <a:lnTo>
                  <a:pt x="63948" y="0"/>
                </a:lnTo>
                <a:lnTo>
                  <a:pt x="99653" y="14788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3947"/>
                </a:lnTo>
                <a:lnTo>
                  <a:pt x="105225" y="99653"/>
                </a:lnTo>
                <a:lnTo>
                  <a:pt x="67850" y="119630"/>
                </a:lnTo>
                <a:lnTo>
                  <a:pt x="63948" y="120014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8077833" y="595185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120015" y="60007"/>
                </a:moveTo>
                <a:lnTo>
                  <a:pt x="120015" y="63947"/>
                </a:lnTo>
                <a:lnTo>
                  <a:pt x="119631" y="67849"/>
                </a:lnTo>
                <a:lnTo>
                  <a:pt x="118862" y="71714"/>
                </a:lnTo>
                <a:lnTo>
                  <a:pt x="118093" y="75578"/>
                </a:lnTo>
                <a:lnTo>
                  <a:pt x="116955" y="79330"/>
                </a:lnTo>
                <a:lnTo>
                  <a:pt x="115446" y="82970"/>
                </a:lnTo>
                <a:lnTo>
                  <a:pt x="113939" y="86610"/>
                </a:lnTo>
                <a:lnTo>
                  <a:pt x="112091" y="90069"/>
                </a:lnTo>
                <a:lnTo>
                  <a:pt x="109901" y="93345"/>
                </a:lnTo>
                <a:lnTo>
                  <a:pt x="107712" y="96621"/>
                </a:lnTo>
                <a:lnTo>
                  <a:pt x="93345" y="109901"/>
                </a:lnTo>
                <a:lnTo>
                  <a:pt x="90069" y="112090"/>
                </a:lnTo>
                <a:lnTo>
                  <a:pt x="71714" y="118861"/>
                </a:lnTo>
                <a:lnTo>
                  <a:pt x="67850" y="119630"/>
                </a:lnTo>
                <a:lnTo>
                  <a:pt x="63948" y="120014"/>
                </a:lnTo>
                <a:lnTo>
                  <a:pt x="60008" y="120014"/>
                </a:lnTo>
                <a:lnTo>
                  <a:pt x="56067" y="120014"/>
                </a:lnTo>
                <a:lnTo>
                  <a:pt x="20361" y="105225"/>
                </a:lnTo>
                <a:lnTo>
                  <a:pt x="17575" y="102439"/>
                </a:lnTo>
                <a:lnTo>
                  <a:pt x="14789" y="99653"/>
                </a:lnTo>
                <a:lnTo>
                  <a:pt x="0" y="63947"/>
                </a:lnTo>
                <a:lnTo>
                  <a:pt x="0" y="60007"/>
                </a:lnTo>
                <a:lnTo>
                  <a:pt x="0" y="56066"/>
                </a:lnTo>
                <a:lnTo>
                  <a:pt x="384" y="52164"/>
                </a:lnTo>
                <a:lnTo>
                  <a:pt x="1153" y="48299"/>
                </a:lnTo>
                <a:lnTo>
                  <a:pt x="1921" y="44435"/>
                </a:lnTo>
                <a:lnTo>
                  <a:pt x="17575" y="17575"/>
                </a:lnTo>
                <a:lnTo>
                  <a:pt x="20361" y="14788"/>
                </a:lnTo>
                <a:lnTo>
                  <a:pt x="37043" y="4567"/>
                </a:lnTo>
                <a:lnTo>
                  <a:pt x="40683" y="3059"/>
                </a:lnTo>
                <a:lnTo>
                  <a:pt x="44436" y="1921"/>
                </a:lnTo>
                <a:lnTo>
                  <a:pt x="48300" y="1152"/>
                </a:lnTo>
                <a:lnTo>
                  <a:pt x="52165" y="384"/>
                </a:lnTo>
                <a:lnTo>
                  <a:pt x="56067" y="0"/>
                </a:lnTo>
                <a:lnTo>
                  <a:pt x="60008" y="0"/>
                </a:lnTo>
                <a:lnTo>
                  <a:pt x="63948" y="0"/>
                </a:lnTo>
                <a:lnTo>
                  <a:pt x="67850" y="384"/>
                </a:lnTo>
                <a:lnTo>
                  <a:pt x="71714" y="1153"/>
                </a:lnTo>
                <a:lnTo>
                  <a:pt x="75578" y="1921"/>
                </a:lnTo>
                <a:lnTo>
                  <a:pt x="79331" y="3059"/>
                </a:lnTo>
                <a:lnTo>
                  <a:pt x="82971" y="4567"/>
                </a:lnTo>
                <a:lnTo>
                  <a:pt x="86611" y="6074"/>
                </a:lnTo>
                <a:lnTo>
                  <a:pt x="90069" y="7923"/>
                </a:lnTo>
                <a:lnTo>
                  <a:pt x="93345" y="10112"/>
                </a:lnTo>
                <a:lnTo>
                  <a:pt x="96622" y="12301"/>
                </a:lnTo>
                <a:lnTo>
                  <a:pt x="109901" y="26668"/>
                </a:lnTo>
                <a:lnTo>
                  <a:pt x="112091" y="29944"/>
                </a:lnTo>
                <a:lnTo>
                  <a:pt x="113939" y="33402"/>
                </a:lnTo>
                <a:lnTo>
                  <a:pt x="115446" y="37042"/>
                </a:lnTo>
                <a:lnTo>
                  <a:pt x="116955" y="40682"/>
                </a:lnTo>
                <a:lnTo>
                  <a:pt x="118093" y="44435"/>
                </a:lnTo>
                <a:lnTo>
                  <a:pt x="118862" y="48300"/>
                </a:lnTo>
                <a:lnTo>
                  <a:pt x="119631" y="52164"/>
                </a:lnTo>
                <a:lnTo>
                  <a:pt x="120015" y="56066"/>
                </a:lnTo>
                <a:lnTo>
                  <a:pt x="120015" y="60007"/>
                </a:lnTo>
              </a:path>
            </a:pathLst>
          </a:custGeom>
          <a:ln w="11429">
            <a:solidFill>
              <a:srgbClr val="F59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 txBox="1"/>
          <p:nvPr/>
        </p:nvSpPr>
        <p:spPr>
          <a:xfrm>
            <a:off x="8081207" y="5959568"/>
            <a:ext cx="113664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5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450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50">
              <a:latin typeface="Arial"/>
              <a:cs typeface="Arial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8049258" y="5923279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5">
                <a:moveTo>
                  <a:pt x="42074" y="74294"/>
                </a:moveTo>
                <a:lnTo>
                  <a:pt x="32222" y="74294"/>
                </a:lnTo>
                <a:lnTo>
                  <a:pt x="27483" y="73352"/>
                </a:lnTo>
                <a:lnTo>
                  <a:pt x="0" y="42073"/>
                </a:lnTo>
                <a:lnTo>
                  <a:pt x="0" y="32221"/>
                </a:lnTo>
                <a:lnTo>
                  <a:pt x="27483" y="942"/>
                </a:lnTo>
                <a:lnTo>
                  <a:pt x="32222" y="0"/>
                </a:lnTo>
                <a:lnTo>
                  <a:pt x="42074" y="0"/>
                </a:lnTo>
                <a:lnTo>
                  <a:pt x="46812" y="942"/>
                </a:lnTo>
                <a:lnTo>
                  <a:pt x="55914" y="4712"/>
                </a:lnTo>
                <a:lnTo>
                  <a:pt x="59932" y="7396"/>
                </a:lnTo>
                <a:lnTo>
                  <a:pt x="63965" y="11430"/>
                </a:lnTo>
                <a:lnTo>
                  <a:pt x="30046" y="11430"/>
                </a:lnTo>
                <a:lnTo>
                  <a:pt x="23984" y="13941"/>
                </a:lnTo>
                <a:lnTo>
                  <a:pt x="13940" y="23983"/>
                </a:lnTo>
                <a:lnTo>
                  <a:pt x="11430" y="30045"/>
                </a:lnTo>
                <a:lnTo>
                  <a:pt x="11430" y="44249"/>
                </a:lnTo>
                <a:lnTo>
                  <a:pt x="13940" y="50311"/>
                </a:lnTo>
                <a:lnTo>
                  <a:pt x="23984" y="60354"/>
                </a:lnTo>
                <a:lnTo>
                  <a:pt x="30046" y="62864"/>
                </a:lnTo>
                <a:lnTo>
                  <a:pt x="63965" y="62864"/>
                </a:lnTo>
                <a:lnTo>
                  <a:pt x="59932" y="66897"/>
                </a:lnTo>
                <a:lnTo>
                  <a:pt x="55914" y="69581"/>
                </a:lnTo>
                <a:lnTo>
                  <a:pt x="46812" y="73352"/>
                </a:lnTo>
                <a:lnTo>
                  <a:pt x="42074" y="74294"/>
                </a:lnTo>
                <a:close/>
              </a:path>
              <a:path w="74295" h="74295">
                <a:moveTo>
                  <a:pt x="63965" y="62864"/>
                </a:moveTo>
                <a:lnTo>
                  <a:pt x="44249" y="62864"/>
                </a:lnTo>
                <a:lnTo>
                  <a:pt x="50311" y="60354"/>
                </a:lnTo>
                <a:lnTo>
                  <a:pt x="60354" y="50311"/>
                </a:lnTo>
                <a:lnTo>
                  <a:pt x="62865" y="44249"/>
                </a:lnTo>
                <a:lnTo>
                  <a:pt x="62865" y="30045"/>
                </a:lnTo>
                <a:lnTo>
                  <a:pt x="60354" y="23983"/>
                </a:lnTo>
                <a:lnTo>
                  <a:pt x="50311" y="13941"/>
                </a:lnTo>
                <a:lnTo>
                  <a:pt x="44249" y="11430"/>
                </a:lnTo>
                <a:lnTo>
                  <a:pt x="63965" y="11430"/>
                </a:lnTo>
                <a:lnTo>
                  <a:pt x="66898" y="14363"/>
                </a:lnTo>
                <a:lnTo>
                  <a:pt x="69582" y="18380"/>
                </a:lnTo>
                <a:lnTo>
                  <a:pt x="73352" y="27482"/>
                </a:lnTo>
                <a:lnTo>
                  <a:pt x="74294" y="32221"/>
                </a:lnTo>
                <a:lnTo>
                  <a:pt x="74294" y="42073"/>
                </a:lnTo>
                <a:lnTo>
                  <a:pt x="73352" y="46812"/>
                </a:lnTo>
                <a:lnTo>
                  <a:pt x="69582" y="55914"/>
                </a:lnTo>
                <a:lnTo>
                  <a:pt x="66898" y="59931"/>
                </a:lnTo>
                <a:lnTo>
                  <a:pt x="63965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8054973" y="5928995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40112" y="62864"/>
                </a:move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0" y="40112"/>
                </a:ln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1"/>
                </a:lnTo>
                <a:lnTo>
                  <a:pt x="62864" y="40112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8054973" y="592899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0" y="40112"/>
                </a:moveTo>
                <a:lnTo>
                  <a:pt x="0" y="22751"/>
                </a:lnTo>
                <a:lnTo>
                  <a:pt x="3068" y="15343"/>
                </a:lnTo>
                <a:lnTo>
                  <a:pt x="15343" y="3068"/>
                </a:lnTo>
                <a:lnTo>
                  <a:pt x="22752" y="0"/>
                </a:lnTo>
                <a:lnTo>
                  <a:pt x="40112" y="0"/>
                </a:lnTo>
                <a:lnTo>
                  <a:pt x="47520" y="3068"/>
                </a:lnTo>
                <a:lnTo>
                  <a:pt x="59795" y="15343"/>
                </a:lnTo>
                <a:lnTo>
                  <a:pt x="62864" y="22752"/>
                </a:lnTo>
                <a:lnTo>
                  <a:pt x="62864" y="40111"/>
                </a:lnTo>
                <a:lnTo>
                  <a:pt x="61878" y="42491"/>
                </a:lnTo>
                <a:lnTo>
                  <a:pt x="61878" y="31432"/>
                </a:lnTo>
                <a:lnTo>
                  <a:pt x="59486" y="19581"/>
                </a:lnTo>
                <a:lnTo>
                  <a:pt x="52961" y="9903"/>
                </a:lnTo>
                <a:lnTo>
                  <a:pt x="43283" y="3378"/>
                </a:lnTo>
                <a:lnTo>
                  <a:pt x="31432" y="986"/>
                </a:lnTo>
                <a:lnTo>
                  <a:pt x="19581" y="3378"/>
                </a:lnTo>
                <a:lnTo>
                  <a:pt x="9904" y="9903"/>
                </a:lnTo>
                <a:lnTo>
                  <a:pt x="3379" y="19581"/>
                </a:lnTo>
                <a:lnTo>
                  <a:pt x="986" y="31432"/>
                </a:lnTo>
                <a:lnTo>
                  <a:pt x="986" y="42495"/>
                </a:lnTo>
                <a:lnTo>
                  <a:pt x="0" y="40112"/>
                </a:lnTo>
                <a:close/>
              </a:path>
              <a:path w="62865" h="62864">
                <a:moveTo>
                  <a:pt x="986" y="31432"/>
                </a:moveTo>
                <a:lnTo>
                  <a:pt x="3379" y="19581"/>
                </a:lnTo>
                <a:lnTo>
                  <a:pt x="9904" y="9903"/>
                </a:lnTo>
                <a:lnTo>
                  <a:pt x="19581" y="3378"/>
                </a:lnTo>
                <a:lnTo>
                  <a:pt x="31432" y="986"/>
                </a:lnTo>
                <a:lnTo>
                  <a:pt x="43283" y="3378"/>
                </a:lnTo>
                <a:lnTo>
                  <a:pt x="52961" y="9903"/>
                </a:lnTo>
                <a:lnTo>
                  <a:pt x="59486" y="19581"/>
                </a:lnTo>
                <a:lnTo>
                  <a:pt x="61878" y="31432"/>
                </a:lnTo>
                <a:lnTo>
                  <a:pt x="59486" y="43283"/>
                </a:lnTo>
                <a:lnTo>
                  <a:pt x="52961" y="52960"/>
                </a:lnTo>
                <a:lnTo>
                  <a:pt x="44550" y="58631"/>
                </a:lnTo>
                <a:lnTo>
                  <a:pt x="44550" y="20931"/>
                </a:lnTo>
                <a:lnTo>
                  <a:pt x="41933" y="18314"/>
                </a:lnTo>
                <a:lnTo>
                  <a:pt x="39812" y="18314"/>
                </a:lnTo>
                <a:lnTo>
                  <a:pt x="31432" y="26693"/>
                </a:lnTo>
                <a:lnTo>
                  <a:pt x="23053" y="18314"/>
                </a:lnTo>
                <a:lnTo>
                  <a:pt x="20931" y="18314"/>
                </a:lnTo>
                <a:lnTo>
                  <a:pt x="18314" y="20931"/>
                </a:lnTo>
                <a:lnTo>
                  <a:pt x="18314" y="58631"/>
                </a:lnTo>
                <a:lnTo>
                  <a:pt x="9904" y="52960"/>
                </a:lnTo>
                <a:lnTo>
                  <a:pt x="3379" y="43283"/>
                </a:lnTo>
                <a:lnTo>
                  <a:pt x="986" y="31432"/>
                </a:lnTo>
                <a:close/>
              </a:path>
              <a:path w="62865" h="62864">
                <a:moveTo>
                  <a:pt x="986" y="42495"/>
                </a:moveTo>
                <a:lnTo>
                  <a:pt x="986" y="31432"/>
                </a:lnTo>
                <a:lnTo>
                  <a:pt x="3379" y="43283"/>
                </a:lnTo>
                <a:lnTo>
                  <a:pt x="9904" y="52960"/>
                </a:lnTo>
                <a:lnTo>
                  <a:pt x="19581" y="59485"/>
                </a:lnTo>
                <a:lnTo>
                  <a:pt x="31432" y="61878"/>
                </a:lnTo>
                <a:lnTo>
                  <a:pt x="43283" y="59485"/>
                </a:lnTo>
                <a:lnTo>
                  <a:pt x="52961" y="52960"/>
                </a:lnTo>
                <a:lnTo>
                  <a:pt x="59486" y="43283"/>
                </a:lnTo>
                <a:lnTo>
                  <a:pt x="61878" y="31432"/>
                </a:lnTo>
                <a:lnTo>
                  <a:pt x="61878" y="42491"/>
                </a:lnTo>
                <a:lnTo>
                  <a:pt x="59795" y="47520"/>
                </a:lnTo>
                <a:lnTo>
                  <a:pt x="47520" y="59795"/>
                </a:lnTo>
                <a:lnTo>
                  <a:pt x="40112" y="62864"/>
                </a:lnTo>
                <a:lnTo>
                  <a:pt x="22752" y="62864"/>
                </a:lnTo>
                <a:lnTo>
                  <a:pt x="15343" y="59795"/>
                </a:lnTo>
                <a:lnTo>
                  <a:pt x="3068" y="47520"/>
                </a:lnTo>
                <a:lnTo>
                  <a:pt x="986" y="42495"/>
                </a:lnTo>
                <a:close/>
              </a:path>
              <a:path w="62865" h="62864">
                <a:moveTo>
                  <a:pt x="18314" y="23052"/>
                </a:moveTo>
                <a:lnTo>
                  <a:pt x="18314" y="20931"/>
                </a:lnTo>
                <a:lnTo>
                  <a:pt x="20931" y="18314"/>
                </a:lnTo>
                <a:lnTo>
                  <a:pt x="23053" y="18314"/>
                </a:lnTo>
                <a:lnTo>
                  <a:pt x="31432" y="26693"/>
                </a:lnTo>
                <a:lnTo>
                  <a:pt x="39812" y="18314"/>
                </a:lnTo>
                <a:lnTo>
                  <a:pt x="41933" y="18314"/>
                </a:lnTo>
                <a:lnTo>
                  <a:pt x="44550" y="20931"/>
                </a:lnTo>
                <a:lnTo>
                  <a:pt x="44550" y="23052"/>
                </a:lnTo>
                <a:lnTo>
                  <a:pt x="36171" y="31432"/>
                </a:lnTo>
                <a:lnTo>
                  <a:pt x="36171" y="40909"/>
                </a:lnTo>
                <a:lnTo>
                  <a:pt x="31432" y="36170"/>
                </a:lnTo>
                <a:lnTo>
                  <a:pt x="26694" y="40909"/>
                </a:lnTo>
                <a:lnTo>
                  <a:pt x="26694" y="31432"/>
                </a:lnTo>
                <a:lnTo>
                  <a:pt x="18314" y="23052"/>
                </a:lnTo>
                <a:close/>
              </a:path>
              <a:path w="62865" h="62864">
                <a:moveTo>
                  <a:pt x="36171" y="31432"/>
                </a:moveTo>
                <a:lnTo>
                  <a:pt x="44550" y="23052"/>
                </a:lnTo>
                <a:lnTo>
                  <a:pt x="44550" y="39811"/>
                </a:lnTo>
                <a:lnTo>
                  <a:pt x="36171" y="31432"/>
                </a:lnTo>
                <a:close/>
              </a:path>
              <a:path w="62865" h="62864">
                <a:moveTo>
                  <a:pt x="36171" y="40909"/>
                </a:moveTo>
                <a:lnTo>
                  <a:pt x="36171" y="31432"/>
                </a:lnTo>
                <a:lnTo>
                  <a:pt x="44550" y="39811"/>
                </a:lnTo>
                <a:lnTo>
                  <a:pt x="44550" y="41933"/>
                </a:lnTo>
                <a:lnTo>
                  <a:pt x="41933" y="44550"/>
                </a:lnTo>
                <a:lnTo>
                  <a:pt x="39812" y="44550"/>
                </a:lnTo>
                <a:lnTo>
                  <a:pt x="36171" y="40909"/>
                </a:lnTo>
                <a:close/>
              </a:path>
              <a:path w="62865" h="62864">
                <a:moveTo>
                  <a:pt x="18314" y="58631"/>
                </a:moveTo>
                <a:lnTo>
                  <a:pt x="18314" y="41933"/>
                </a:lnTo>
                <a:lnTo>
                  <a:pt x="20931" y="44550"/>
                </a:lnTo>
                <a:lnTo>
                  <a:pt x="23053" y="44550"/>
                </a:lnTo>
                <a:lnTo>
                  <a:pt x="31432" y="36170"/>
                </a:lnTo>
                <a:lnTo>
                  <a:pt x="39812" y="44550"/>
                </a:lnTo>
                <a:lnTo>
                  <a:pt x="41933" y="44550"/>
                </a:lnTo>
                <a:lnTo>
                  <a:pt x="44550" y="41933"/>
                </a:lnTo>
                <a:lnTo>
                  <a:pt x="44550" y="58631"/>
                </a:lnTo>
                <a:lnTo>
                  <a:pt x="43283" y="59485"/>
                </a:lnTo>
                <a:lnTo>
                  <a:pt x="31432" y="61878"/>
                </a:lnTo>
                <a:lnTo>
                  <a:pt x="19581" y="59485"/>
                </a:lnTo>
                <a:lnTo>
                  <a:pt x="18314" y="58631"/>
                </a:lnTo>
                <a:close/>
              </a:path>
              <a:path w="62865" h="62864">
                <a:moveTo>
                  <a:pt x="18314" y="39811"/>
                </a:moveTo>
                <a:lnTo>
                  <a:pt x="18314" y="23052"/>
                </a:lnTo>
                <a:lnTo>
                  <a:pt x="26694" y="31432"/>
                </a:lnTo>
                <a:lnTo>
                  <a:pt x="18314" y="39811"/>
                </a:lnTo>
                <a:close/>
              </a:path>
              <a:path w="62865" h="62864">
                <a:moveTo>
                  <a:pt x="18314" y="41933"/>
                </a:moveTo>
                <a:lnTo>
                  <a:pt x="18314" y="39811"/>
                </a:lnTo>
                <a:lnTo>
                  <a:pt x="26694" y="31432"/>
                </a:lnTo>
                <a:lnTo>
                  <a:pt x="26694" y="40909"/>
                </a:lnTo>
                <a:lnTo>
                  <a:pt x="23053" y="44550"/>
                </a:lnTo>
                <a:lnTo>
                  <a:pt x="20931" y="44550"/>
                </a:lnTo>
                <a:lnTo>
                  <a:pt x="18314" y="419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 txBox="1"/>
          <p:nvPr/>
        </p:nvSpPr>
        <p:spPr>
          <a:xfrm>
            <a:off x="6733539" y="6097620"/>
            <a:ext cx="87121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59"/>
              </a:rPr>
              <a:t>QA 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  <a:hlinkClick r:id="rId59"/>
              </a:rPr>
              <a:t>- 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  <a:hlinkClick r:id="rId59"/>
              </a:rPr>
              <a:t>Commenting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  <a:hlinkClick r:id="rId59"/>
              </a:rPr>
              <a:t> 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  <a:hlinkClick r:id="rId59"/>
              </a:rPr>
              <a:t>Rules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86" name="object 386"/>
          <p:cNvSpPr/>
          <p:nvPr/>
        </p:nvSpPr>
        <p:spPr>
          <a:xfrm>
            <a:off x="6647559" y="6133210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31669" y="54623"/>
                </a:moveTo>
                <a:lnTo>
                  <a:pt x="30109" y="54205"/>
                </a:lnTo>
                <a:lnTo>
                  <a:pt x="29614" y="53710"/>
                </a:lnTo>
                <a:lnTo>
                  <a:pt x="29196" y="52150"/>
                </a:lnTo>
                <a:lnTo>
                  <a:pt x="29377" y="51474"/>
                </a:lnTo>
                <a:lnTo>
                  <a:pt x="47328" y="33527"/>
                </a:lnTo>
                <a:lnTo>
                  <a:pt x="7584" y="33527"/>
                </a:lnTo>
                <a:lnTo>
                  <a:pt x="5114" y="32505"/>
                </a:lnTo>
                <a:lnTo>
                  <a:pt x="1022" y="28413"/>
                </a:lnTo>
                <a:lnTo>
                  <a:pt x="0" y="25943"/>
                </a:lnTo>
                <a:lnTo>
                  <a:pt x="0" y="698"/>
                </a:lnTo>
                <a:lnTo>
                  <a:pt x="698" y="0"/>
                </a:lnTo>
                <a:lnTo>
                  <a:pt x="3492" y="0"/>
                </a:lnTo>
                <a:lnTo>
                  <a:pt x="4191" y="698"/>
                </a:lnTo>
                <a:lnTo>
                  <a:pt x="4190" y="24786"/>
                </a:lnTo>
                <a:lnTo>
                  <a:pt x="4804" y="26268"/>
                </a:lnTo>
                <a:lnTo>
                  <a:pt x="7259" y="28723"/>
                </a:lnTo>
                <a:lnTo>
                  <a:pt x="8741" y="29336"/>
                </a:lnTo>
                <a:lnTo>
                  <a:pt x="53263" y="29336"/>
                </a:lnTo>
                <a:lnTo>
                  <a:pt x="54283" y="30357"/>
                </a:lnTo>
                <a:lnTo>
                  <a:pt x="54490" y="30851"/>
                </a:lnTo>
                <a:lnTo>
                  <a:pt x="54490" y="32013"/>
                </a:lnTo>
                <a:lnTo>
                  <a:pt x="54283" y="32507"/>
                </a:lnTo>
                <a:lnTo>
                  <a:pt x="32345" y="54442"/>
                </a:lnTo>
                <a:lnTo>
                  <a:pt x="31669" y="54623"/>
                </a:lnTo>
                <a:close/>
              </a:path>
              <a:path w="54609" h="55245">
                <a:moveTo>
                  <a:pt x="53263" y="29336"/>
                </a:moveTo>
                <a:lnTo>
                  <a:pt x="47328" y="29336"/>
                </a:lnTo>
                <a:lnTo>
                  <a:pt x="28959" y="10972"/>
                </a:lnTo>
                <a:lnTo>
                  <a:pt x="28959" y="9982"/>
                </a:lnTo>
                <a:lnTo>
                  <a:pt x="30937" y="8004"/>
                </a:lnTo>
                <a:lnTo>
                  <a:pt x="31927" y="8004"/>
                </a:lnTo>
                <a:lnTo>
                  <a:pt x="53263" y="293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 txBox="1"/>
          <p:nvPr/>
        </p:nvSpPr>
        <p:spPr>
          <a:xfrm>
            <a:off x="824229" y="519780"/>
            <a:ext cx="3644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solidFill>
                  <a:srgbClr val="64778A"/>
                </a:solidFill>
                <a:latin typeface="Arial"/>
                <a:cs typeface="Arial"/>
              </a:rPr>
              <a:t>All</a:t>
            </a:r>
            <a:r>
              <a:rPr sz="600" spc="-6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64778A"/>
                </a:solidFill>
                <a:latin typeface="Arial"/>
                <a:cs typeface="Arial"/>
              </a:rPr>
              <a:t>Teams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88" name="object 388"/>
          <p:cNvSpPr/>
          <p:nvPr/>
        </p:nvSpPr>
        <p:spPr>
          <a:xfrm>
            <a:off x="1207890" y="567810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 txBox="1"/>
          <p:nvPr/>
        </p:nvSpPr>
        <p:spPr>
          <a:xfrm>
            <a:off x="1345812" y="519780"/>
            <a:ext cx="2711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30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ri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390" name="object 390"/>
          <p:cNvSpPr/>
          <p:nvPr/>
        </p:nvSpPr>
        <p:spPr>
          <a:xfrm>
            <a:off x="1636515" y="567810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 txBox="1"/>
          <p:nvPr/>
        </p:nvSpPr>
        <p:spPr>
          <a:xfrm>
            <a:off x="4450396" y="503823"/>
            <a:ext cx="1059498" cy="41742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  <a:tabLst>
                <a:tab pos="557530" algn="l"/>
              </a:tabLst>
            </a:pPr>
            <a:r>
              <a:rPr sz="750" b="1" spc="25" dirty="0">
                <a:solidFill>
                  <a:srgbClr val="202020"/>
                </a:solidFill>
                <a:latin typeface="Arial"/>
                <a:cs typeface="Arial"/>
              </a:rPr>
              <a:t>Backlog	</a:t>
            </a:r>
            <a:r>
              <a:rPr sz="750" b="1" spc="15" dirty="0">
                <a:solidFill>
                  <a:srgbClr val="202020"/>
                </a:solidFill>
                <a:latin typeface="Arial"/>
                <a:cs typeface="Arial"/>
              </a:rPr>
              <a:t>Work</a:t>
            </a:r>
            <a:r>
              <a:rPr lang="en-US" sz="750" b="1" spc="15" dirty="0">
                <a:solidFill>
                  <a:srgbClr val="202020"/>
                </a:solidFill>
                <a:latin typeface="Arial"/>
                <a:cs typeface="Arial"/>
              </a:rPr>
              <a:t>fl</a:t>
            </a:r>
            <a:r>
              <a:rPr sz="750" b="1" spc="45" dirty="0">
                <a:solidFill>
                  <a:srgbClr val="202020"/>
                </a:solidFill>
                <a:latin typeface="Arial"/>
                <a:cs typeface="Arial"/>
              </a:rPr>
              <a:t>ow</a:t>
            </a:r>
            <a:endParaRPr sz="750" b="1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 dirty="0">
              <a:latin typeface="Times New Roman"/>
              <a:cs typeface="Times New Roman"/>
            </a:endParaRPr>
          </a:p>
          <a:p>
            <a:pPr marR="90170" algn="ctr">
              <a:lnSpc>
                <a:spcPct val="100000"/>
              </a:lnSpc>
              <a:spcBef>
                <a:spcPts val="500"/>
              </a:spcBef>
            </a:pPr>
            <a:r>
              <a:rPr sz="750" spc="5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75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Progress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5621882" y="503823"/>
            <a:ext cx="848360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25" dirty="0">
                <a:solidFill>
                  <a:srgbClr val="0062FF"/>
                </a:solidFill>
                <a:latin typeface="Arial"/>
                <a:cs typeface="Arial"/>
              </a:rPr>
              <a:t>Completion</a:t>
            </a:r>
            <a:r>
              <a:rPr sz="750" spc="-25" dirty="0">
                <a:solidFill>
                  <a:srgbClr val="0062FF"/>
                </a:solidFill>
                <a:latin typeface="Arial"/>
                <a:cs typeface="Arial"/>
              </a:rPr>
              <a:t> </a:t>
            </a:r>
            <a:r>
              <a:rPr sz="750" spc="5" dirty="0">
                <a:solidFill>
                  <a:srgbClr val="0062FF"/>
                </a:solidFill>
                <a:latin typeface="Arial"/>
                <a:cs typeface="Arial"/>
              </a:rPr>
              <a:t>Status</a:t>
            </a:r>
            <a:endParaRPr sz="750">
              <a:latin typeface="Arial"/>
              <a:cs typeface="Arial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6488550" y="579240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8397682" y="545455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3371" y="23061"/>
                </a:moveTo>
                <a:lnTo>
                  <a:pt x="1244" y="22490"/>
                </a:lnTo>
                <a:lnTo>
                  <a:pt x="570" y="21816"/>
                </a:lnTo>
                <a:lnTo>
                  <a:pt x="0" y="19689"/>
                </a:lnTo>
                <a:lnTo>
                  <a:pt x="246" y="18767"/>
                </a:lnTo>
                <a:lnTo>
                  <a:pt x="18727" y="281"/>
                </a:lnTo>
                <a:lnTo>
                  <a:pt x="19401" y="0"/>
                </a:lnTo>
                <a:lnTo>
                  <a:pt x="20985" y="0"/>
                </a:lnTo>
                <a:lnTo>
                  <a:pt x="21659" y="281"/>
                </a:lnTo>
                <a:lnTo>
                  <a:pt x="28284" y="6907"/>
                </a:lnTo>
                <a:lnTo>
                  <a:pt x="20193" y="6907"/>
                </a:lnTo>
                <a:lnTo>
                  <a:pt x="4293" y="22814"/>
                </a:lnTo>
                <a:lnTo>
                  <a:pt x="3371" y="23061"/>
                </a:lnTo>
                <a:close/>
              </a:path>
              <a:path w="41275" h="23495">
                <a:moveTo>
                  <a:pt x="36664" y="23384"/>
                </a:moveTo>
                <a:lnTo>
                  <a:pt x="20193" y="6907"/>
                </a:lnTo>
                <a:lnTo>
                  <a:pt x="28284" y="6907"/>
                </a:lnTo>
                <a:lnTo>
                  <a:pt x="40710" y="19338"/>
                </a:lnTo>
                <a:lnTo>
                  <a:pt x="40710" y="20686"/>
                </a:lnTo>
                <a:lnTo>
                  <a:pt x="38013" y="23384"/>
                </a:lnTo>
                <a:lnTo>
                  <a:pt x="36664" y="23384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8397359" y="596385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 txBox="1"/>
          <p:nvPr/>
        </p:nvSpPr>
        <p:spPr>
          <a:xfrm>
            <a:off x="8456968" y="519780"/>
            <a:ext cx="8509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Order: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by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Date</a:t>
            </a:r>
            <a:r>
              <a:rPr sz="600" spc="-7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10" dirty="0">
                <a:solidFill>
                  <a:srgbClr val="202020"/>
                </a:solidFill>
                <a:latin typeface="Arial"/>
                <a:cs typeface="Arial"/>
              </a:rPr>
              <a:t>Created</a:t>
            </a:r>
            <a:endParaRPr sz="600">
              <a:latin typeface="Arial"/>
              <a:cs typeface="Arial"/>
            </a:endParaRPr>
          </a:p>
        </p:txBody>
      </p:sp>
      <p:sp>
        <p:nvSpPr>
          <p:cNvPr id="397" name="object 397"/>
          <p:cNvSpPr/>
          <p:nvPr/>
        </p:nvSpPr>
        <p:spPr>
          <a:xfrm>
            <a:off x="9328904" y="579240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9475151" y="499744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1449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9569448" y="534034"/>
            <a:ext cx="85724" cy="85724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9815193" y="534034"/>
            <a:ext cx="85724" cy="85724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9989501" y="499744"/>
            <a:ext cx="0" cy="177165"/>
          </a:xfrm>
          <a:custGeom>
            <a:avLst/>
            <a:gdLst/>
            <a:ahLst/>
            <a:cxnLst/>
            <a:rect l="l" t="t" r="r" b="b"/>
            <a:pathLst>
              <a:path h="177165">
                <a:moveTo>
                  <a:pt x="0" y="0"/>
                </a:moveTo>
                <a:lnTo>
                  <a:pt x="0" y="177164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10083889" y="534023"/>
            <a:ext cx="85542" cy="82592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668337" y="488315"/>
            <a:ext cx="0" cy="6623684"/>
          </a:xfrm>
          <a:custGeom>
            <a:avLst/>
            <a:gdLst/>
            <a:ahLst/>
            <a:cxnLst/>
            <a:rect l="l" t="t" r="r" b="b"/>
            <a:pathLst>
              <a:path h="6623684">
                <a:moveTo>
                  <a:pt x="0" y="0"/>
                </a:moveTo>
                <a:lnTo>
                  <a:pt x="0" y="6623684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37514" y="511809"/>
            <a:ext cx="146238" cy="164464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476814" y="808270"/>
            <a:ext cx="86307" cy="86321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482600" y="1019809"/>
            <a:ext cx="79668" cy="80019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408304" y="1219834"/>
            <a:ext cx="154304" cy="10287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 txBox="1"/>
          <p:nvPr/>
        </p:nvSpPr>
        <p:spPr>
          <a:xfrm>
            <a:off x="417304" y="1210404"/>
            <a:ext cx="6223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35" dirty="0">
                <a:solidFill>
                  <a:srgbClr val="FFFFFF"/>
                </a:solidFill>
                <a:latin typeface="Arial"/>
                <a:cs typeface="Arial"/>
                <a:hlinkClick r:id="rId67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409" name="object 409"/>
          <p:cNvSpPr/>
          <p:nvPr/>
        </p:nvSpPr>
        <p:spPr>
          <a:xfrm>
            <a:off x="482599" y="1442719"/>
            <a:ext cx="74260" cy="85909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511174" y="1665604"/>
            <a:ext cx="17145" cy="85725"/>
          </a:xfrm>
          <a:custGeom>
            <a:avLst/>
            <a:gdLst/>
            <a:ahLst/>
            <a:cxnLst/>
            <a:rect l="l" t="t" r="r" b="b"/>
            <a:pathLst>
              <a:path w="17145" h="85725">
                <a:moveTo>
                  <a:pt x="8572" y="17144"/>
                </a:moveTo>
                <a:lnTo>
                  <a:pt x="6205" y="17144"/>
                </a:lnTo>
                <a:lnTo>
                  <a:pt x="4184" y="16308"/>
                </a:lnTo>
                <a:lnTo>
                  <a:pt x="836" y="12960"/>
                </a:lnTo>
                <a:lnTo>
                  <a:pt x="0" y="10939"/>
                </a:lnTo>
                <a:lnTo>
                  <a:pt x="0" y="6205"/>
                </a:lnTo>
                <a:lnTo>
                  <a:pt x="836" y="4184"/>
                </a:lnTo>
                <a:lnTo>
                  <a:pt x="4184" y="836"/>
                </a:lnTo>
                <a:lnTo>
                  <a:pt x="6205" y="0"/>
                </a:lnTo>
                <a:lnTo>
                  <a:pt x="10939" y="0"/>
                </a:lnTo>
                <a:lnTo>
                  <a:pt x="12960" y="836"/>
                </a:lnTo>
                <a:lnTo>
                  <a:pt x="16308" y="4184"/>
                </a:lnTo>
                <a:lnTo>
                  <a:pt x="17144" y="6205"/>
                </a:lnTo>
                <a:lnTo>
                  <a:pt x="17144" y="10939"/>
                </a:lnTo>
                <a:lnTo>
                  <a:pt x="16308" y="12960"/>
                </a:lnTo>
                <a:lnTo>
                  <a:pt x="12960" y="16308"/>
                </a:lnTo>
                <a:lnTo>
                  <a:pt x="10939" y="17144"/>
                </a:lnTo>
                <a:lnTo>
                  <a:pt x="8572" y="17144"/>
                </a:lnTo>
                <a:close/>
              </a:path>
              <a:path w="17145" h="85725">
                <a:moveTo>
                  <a:pt x="8572" y="85724"/>
                </a:moveTo>
                <a:lnTo>
                  <a:pt x="6205" y="85724"/>
                </a:lnTo>
                <a:lnTo>
                  <a:pt x="4184" y="84888"/>
                </a:lnTo>
                <a:lnTo>
                  <a:pt x="836" y="81540"/>
                </a:lnTo>
                <a:lnTo>
                  <a:pt x="0" y="79519"/>
                </a:lnTo>
                <a:lnTo>
                  <a:pt x="0" y="74785"/>
                </a:lnTo>
                <a:lnTo>
                  <a:pt x="836" y="72764"/>
                </a:lnTo>
                <a:lnTo>
                  <a:pt x="4184" y="69416"/>
                </a:lnTo>
                <a:lnTo>
                  <a:pt x="6205" y="68579"/>
                </a:lnTo>
                <a:lnTo>
                  <a:pt x="10939" y="68579"/>
                </a:lnTo>
                <a:lnTo>
                  <a:pt x="12960" y="69416"/>
                </a:lnTo>
                <a:lnTo>
                  <a:pt x="16308" y="72764"/>
                </a:lnTo>
                <a:lnTo>
                  <a:pt x="17144" y="74785"/>
                </a:lnTo>
                <a:lnTo>
                  <a:pt x="17144" y="79519"/>
                </a:lnTo>
                <a:lnTo>
                  <a:pt x="16308" y="81540"/>
                </a:lnTo>
                <a:lnTo>
                  <a:pt x="12960" y="84888"/>
                </a:lnTo>
                <a:lnTo>
                  <a:pt x="10939" y="85724"/>
                </a:lnTo>
                <a:lnTo>
                  <a:pt x="8572" y="85724"/>
                </a:lnTo>
                <a:close/>
              </a:path>
              <a:path w="17145" h="85725">
                <a:moveTo>
                  <a:pt x="8572" y="51434"/>
                </a:moveTo>
                <a:lnTo>
                  <a:pt x="6205" y="51434"/>
                </a:lnTo>
                <a:lnTo>
                  <a:pt x="4184" y="50598"/>
                </a:lnTo>
                <a:lnTo>
                  <a:pt x="836" y="47250"/>
                </a:lnTo>
                <a:lnTo>
                  <a:pt x="0" y="45229"/>
                </a:lnTo>
                <a:lnTo>
                  <a:pt x="0" y="40495"/>
                </a:lnTo>
                <a:lnTo>
                  <a:pt x="836" y="38474"/>
                </a:lnTo>
                <a:lnTo>
                  <a:pt x="4184" y="35126"/>
                </a:lnTo>
                <a:lnTo>
                  <a:pt x="6205" y="34289"/>
                </a:lnTo>
                <a:lnTo>
                  <a:pt x="10939" y="34289"/>
                </a:lnTo>
                <a:lnTo>
                  <a:pt x="12960" y="35126"/>
                </a:lnTo>
                <a:lnTo>
                  <a:pt x="16308" y="38474"/>
                </a:lnTo>
                <a:lnTo>
                  <a:pt x="17144" y="40495"/>
                </a:lnTo>
                <a:lnTo>
                  <a:pt x="17144" y="45229"/>
                </a:lnTo>
                <a:lnTo>
                  <a:pt x="16308" y="47250"/>
                </a:lnTo>
                <a:lnTo>
                  <a:pt x="12960" y="50598"/>
                </a:lnTo>
                <a:lnTo>
                  <a:pt x="10939" y="51434"/>
                </a:lnTo>
                <a:lnTo>
                  <a:pt x="857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19734" y="6820534"/>
            <a:ext cx="200024" cy="200024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Произвольный</PresentationFormat>
  <Paragraphs>115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Vadim Muravyov</cp:lastModifiedBy>
  <cp:revision>1</cp:revision>
  <dcterms:created xsi:type="dcterms:W3CDTF">2018-09-24T11:55:03Z</dcterms:created>
  <dcterms:modified xsi:type="dcterms:W3CDTF">2018-09-24T12:11:44Z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2018-09-24T00:00:00Z</vt:filetime>
  </property>
  <property fmtid="{D5CDD505-2E9C-101B-9397-08002B2CF9AE}" pid="3" name="Creator">
    <vt:lpwstr>Mozilla/5.0 (Windows NT 10.0; Win64; x64) AppleWebKit/537.36 (KHTML, like Gecko) Chrome/69.0.3497.100 Safari/537.36</vt:lpwstr>
  </property>
  <property fmtid="{D5CDD505-2E9C-101B-9397-08002B2CF9AE}" pid="4" name="LastSaved">
    <vt:filetime>2018-09-24T00:00:00Z</vt:filetime>
  </property>
</Properties>
</file>